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54E3F-6FFB-48A1-AD95-61D0B923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D1AFCF-2446-4B92-902C-41F29AB3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CC10BD-4C37-493B-A08A-299B26BA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179-8BF9-40AD-9DD2-53926F5ABF08}" type="datetimeFigureOut">
              <a:rPr lang="de-AT" smtClean="0"/>
              <a:t>01.01.2021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4CA9D-23A3-480F-AE10-4110C54D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B4EA3-B184-4493-BE71-D5DE89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95-00BB-4017-B8A3-708BA2A4D2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13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FF608-3805-4EC5-892A-57D9F6A9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9A5B79-3DD2-431D-BF31-8AC4C51E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08F15-6D1D-4E02-8110-2147D4D3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179-8BF9-40AD-9DD2-53926F5ABF08}" type="datetimeFigureOut">
              <a:rPr lang="de-AT" smtClean="0"/>
              <a:t>01.01.2021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D1BDAF-E7B5-4541-8A60-3452B87D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879F3-818D-4C06-920C-D41144D6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95-00BB-4017-B8A3-708BA2A4D2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66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FDA102-E8C1-4A80-9D4F-6D3EA595C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9B1A05-F2EC-4D50-91D9-4DD17C2D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2DA79-A955-4B0A-9438-EEAACCA8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179-8BF9-40AD-9DD2-53926F5ABF08}" type="datetimeFigureOut">
              <a:rPr lang="de-AT" smtClean="0"/>
              <a:t>01.01.2021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B57D23-8A21-48CC-B04C-92EBAA0F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EE01B-D4FD-4DE4-903A-A72C1137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95-00BB-4017-B8A3-708BA2A4D2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788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Kap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C290EA2-8EED-4B2F-8546-3E67BE968048}"/>
              </a:ext>
            </a:extLst>
          </p:cNvPr>
          <p:cNvGrpSpPr/>
          <p:nvPr/>
        </p:nvGrpSpPr>
        <p:grpSpPr>
          <a:xfrm>
            <a:off x="3031435" y="2308613"/>
            <a:ext cx="6082748" cy="2522103"/>
            <a:chOff x="3540782" y="2123419"/>
            <a:chExt cx="5444022" cy="2522103"/>
          </a:xfrm>
        </p:grpSpPr>
        <p:sp>
          <p:nvSpPr>
            <p:cNvPr id="8" name="Freeform 6" title="Crop Mark">
              <a:extLst>
                <a:ext uri="{FF2B5EF4-FFF2-40B4-BE49-F238E27FC236}">
                  <a16:creationId xmlns:a16="http://schemas.microsoft.com/office/drawing/2014/main" id="{9D224513-CEA2-4E62-AE50-5585E3136681}"/>
                </a:ext>
              </a:extLst>
            </p:cNvPr>
            <p:cNvSpPr/>
            <p:nvPr/>
          </p:nvSpPr>
          <p:spPr bwMode="auto">
            <a:xfrm rot="10800000">
              <a:off x="3540782" y="21234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9" name="Freeform 6" title="Crop Mark">
              <a:extLst>
                <a:ext uri="{FF2B5EF4-FFF2-40B4-BE49-F238E27FC236}">
                  <a16:creationId xmlns:a16="http://schemas.microsoft.com/office/drawing/2014/main" id="{0FC737CC-6E8C-48AA-8547-D7CF638891CA}"/>
                </a:ext>
              </a:extLst>
            </p:cNvPr>
            <p:cNvSpPr/>
            <p:nvPr userDrawn="1"/>
          </p:nvSpPr>
          <p:spPr bwMode="auto">
            <a:xfrm>
              <a:off x="7224380" y="2275819"/>
              <a:ext cx="1760424" cy="2369703"/>
            </a:xfrm>
            <a:custGeom>
              <a:avLst/>
              <a:gdLst/>
              <a:ahLst/>
              <a:cxnLst/>
              <a:rect l="0" t="0" r="r" b="b"/>
              <a:pathLst>
                <a:path w="4125" h="5554">
                  <a:moveTo>
                    <a:pt x="3614" y="0"/>
                  </a:moveTo>
                  <a:lnTo>
                    <a:pt x="4125" y="0"/>
                  </a:lnTo>
                  <a:lnTo>
                    <a:pt x="4125" y="5554"/>
                  </a:lnTo>
                  <a:lnTo>
                    <a:pt x="0" y="5554"/>
                  </a:lnTo>
                  <a:lnTo>
                    <a:pt x="0" y="5074"/>
                  </a:lnTo>
                  <a:lnTo>
                    <a:pt x="3614" y="5074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de-AT" dirty="0"/>
            </a:p>
          </p:txBody>
        </p:sp>
      </p:grpSp>
      <p:sp>
        <p:nvSpPr>
          <p:cNvPr id="10" name="Titel 1">
            <a:extLst>
              <a:ext uri="{FF2B5EF4-FFF2-40B4-BE49-F238E27FC236}">
                <a16:creationId xmlns:a16="http://schemas.microsoft.com/office/drawing/2014/main" id="{D0802CB5-71C9-4511-912E-AE497EA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988" y="2698231"/>
            <a:ext cx="5444023" cy="15904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de-AT" sz="3600" b="1" kern="1200" cap="small" baseline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400" dirty="0">
                <a:solidFill>
                  <a:schemeClr val="tx1"/>
                </a:solidFill>
              </a:rPr>
              <a:t>Mastertitelformat bearbeiten</a:t>
            </a:r>
            <a:endParaRPr lang="de-AT" sz="3400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EF07EE-C31D-47D8-BCBB-2A160FDCA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2" y="764955"/>
            <a:ext cx="1215416" cy="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36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92432-C931-4BBA-97DC-B8F57F39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136" y="222423"/>
            <a:ext cx="10293728" cy="547319"/>
          </a:xfrm>
          <a:prstGeom prst="rect">
            <a:avLst/>
          </a:prstGeom>
        </p:spPr>
        <p:txBody>
          <a:bodyPr anchor="ctr"/>
          <a:lstStyle>
            <a:lvl1pPr algn="ctr">
              <a:defRPr sz="2000" b="1" cap="sm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9" name="Freeform 6" title="Crop Mark">
            <a:extLst>
              <a:ext uri="{FF2B5EF4-FFF2-40B4-BE49-F238E27FC236}">
                <a16:creationId xmlns:a16="http://schemas.microsoft.com/office/drawing/2014/main" id="{22BB6488-3999-4C8F-B997-40157CEE828F}"/>
              </a:ext>
            </a:extLst>
          </p:cNvPr>
          <p:cNvSpPr/>
          <p:nvPr/>
        </p:nvSpPr>
        <p:spPr bwMode="auto">
          <a:xfrm rot="10800000">
            <a:off x="834219" y="97485"/>
            <a:ext cx="499620" cy="672537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6" title="Crop Mark">
            <a:extLst>
              <a:ext uri="{FF2B5EF4-FFF2-40B4-BE49-F238E27FC236}">
                <a16:creationId xmlns:a16="http://schemas.microsoft.com/office/drawing/2014/main" id="{B9E4B8C1-A0F9-4A60-9E9B-4DE0D6A6345B}"/>
              </a:ext>
            </a:extLst>
          </p:cNvPr>
          <p:cNvSpPr/>
          <p:nvPr/>
        </p:nvSpPr>
        <p:spPr bwMode="auto">
          <a:xfrm>
            <a:off x="10873123" y="143556"/>
            <a:ext cx="499620" cy="745541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A7908-8345-44A7-8317-AC3638481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13183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>
              <a:buFont typeface="Font Awesome 5 Free Solid" panose="02000503000000000000" pitchFamily="50" charset="2"/>
              <a:buChar char=""/>
              <a:defRPr/>
            </a:lvl1pPr>
            <a:lvl2pPr marL="685783" indent="-228594">
              <a:buFont typeface="Font Awesome 5 Free Solid" panose="02000503000000000000" pitchFamily="50" charset="2"/>
              <a:buChar char=""/>
              <a:defRPr/>
            </a:lvl2pPr>
            <a:lvl3pPr marL="1142971" indent="-228594">
              <a:buFont typeface="Font Awesome 5 Free Solid" panose="02000503000000000000" pitchFamily="50" charset="2"/>
              <a:buChar char=""/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49B5747-2C62-42A0-9AF7-4C8EE22125B9}"/>
              </a:ext>
            </a:extLst>
          </p:cNvPr>
          <p:cNvSpPr/>
          <p:nvPr/>
        </p:nvSpPr>
        <p:spPr>
          <a:xfrm>
            <a:off x="0" y="6455870"/>
            <a:ext cx="12192000" cy="402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de-AT" sz="1200" dirty="0"/>
              <a:t>&lt; </a:t>
            </a:r>
            <a:fld id="{B4E5A919-9C23-4E91-B8F0-F882270E1387}" type="slidenum">
              <a:rPr lang="de-AT" sz="1200" smtClean="0"/>
              <a:pPr algn="ctr"/>
              <a:t>‹Nr.›</a:t>
            </a:fld>
            <a:r>
              <a:rPr lang="de-AT" sz="1200" dirty="0"/>
              <a:t> /&gt;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08B78F98-E365-4117-9BCE-DF34C9E98BA0}"/>
              </a:ext>
            </a:extLst>
          </p:cNvPr>
          <p:cNvSpPr/>
          <p:nvPr userDrawn="1"/>
        </p:nvSpPr>
        <p:spPr>
          <a:xfrm>
            <a:off x="71639" y="6476397"/>
            <a:ext cx="1525160" cy="463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accent5">
                <a:lumMod val="20000"/>
                <a:lumOff val="80000"/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</a:pPr>
            <a:r>
              <a:rPr lang="de-AT" sz="1800" b="0" strike="noStrike" spc="-1" dirty="0" err="1">
                <a:solidFill>
                  <a:schemeClr val="bg1"/>
                </a:solidFill>
                <a:latin typeface="Arial"/>
                <a:ea typeface="DejaVu Sans"/>
              </a:rPr>
              <a:t>Coders.Bay</a:t>
            </a:r>
            <a:endParaRPr lang="de-A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982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E94AE-94B4-4C32-A512-DFC398D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F1B92-C440-4388-8A5C-BEB7B6B6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38F8A3-E049-422F-B63C-1D1ADC92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179-8BF9-40AD-9DD2-53926F5ABF08}" type="datetimeFigureOut">
              <a:rPr lang="de-AT" smtClean="0"/>
              <a:t>01.01.2021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2C273-9311-44DE-9947-584A9432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B90B08-6491-43D8-9F64-04398F5A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95-00BB-4017-B8A3-708BA2A4D2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54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C6270-EC07-48E4-A20B-FD76BD9F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775AC-8937-46B6-9A21-A8C3C7B9E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165836-6C7D-44DA-B0CC-C0FFA062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179-8BF9-40AD-9DD2-53926F5ABF08}" type="datetimeFigureOut">
              <a:rPr lang="de-AT" smtClean="0"/>
              <a:t>01.01.2021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3768F-6C1D-458B-8ABB-B67EA2E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E71E9B-E669-400E-AB3E-19719F04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95-00BB-4017-B8A3-708BA2A4D2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56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97934-971A-4BC0-8735-A56108C1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1C909-0D4D-443D-89D2-FD2D6DADD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442DF5-5848-4B39-91C4-3724809CC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FBC37-7CA0-43E9-887A-D558BF0D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179-8BF9-40AD-9DD2-53926F5ABF08}" type="datetimeFigureOut">
              <a:rPr lang="de-AT" smtClean="0"/>
              <a:t>01.01.2021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4A3C0-2410-43A8-AD20-2AEBC1D4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89139-1EB9-403A-BBA9-E8463DB8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95-00BB-4017-B8A3-708BA2A4D2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21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75357-A403-4600-B749-7CFBCEBE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780BF7-01D2-4172-A9E1-F1D9E9FF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B2F43B-2AA3-45B1-855C-6EE2923B8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1200B6-26C5-4E0B-8A0F-E07A44F2D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B7BDF8-71F5-4BF9-9F87-9F8EA735F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110AA0-2CCE-42B5-90A5-A46787CB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179-8BF9-40AD-9DD2-53926F5ABF08}" type="datetimeFigureOut">
              <a:rPr lang="de-AT" smtClean="0"/>
              <a:t>01.01.2021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30A486-6E51-4E4C-939A-58C7478F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A37876-6D2E-4093-978D-C760ABBA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95-00BB-4017-B8A3-708BA2A4D2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478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408B8-E9D3-4718-B227-3FB57CBD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3D7864-8D80-44AA-BB7C-BC1F055F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179-8BF9-40AD-9DD2-53926F5ABF08}" type="datetimeFigureOut">
              <a:rPr lang="de-AT" smtClean="0"/>
              <a:t>01.01.2021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55815B-D98A-4579-936F-D6A809C1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54FE46-C499-4174-9058-37771B30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95-00BB-4017-B8A3-708BA2A4D2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805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7B1304-1821-4EE3-9143-31CD522C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179-8BF9-40AD-9DD2-53926F5ABF08}" type="datetimeFigureOut">
              <a:rPr lang="de-AT" smtClean="0"/>
              <a:t>01.01.2021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BC0C3E-DE18-466A-A11C-344292B3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1A29F3-BEFF-413F-B54F-5A3356E7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95-00BB-4017-B8A3-708BA2A4D2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72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98CD5-5DA8-46FF-9202-6A54299C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2CAA5-35E9-41D2-937D-7353C71A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A0A285-D508-4B5F-B72E-05D867EDB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4CED2B-02CE-4604-942A-55167310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179-8BF9-40AD-9DD2-53926F5ABF08}" type="datetimeFigureOut">
              <a:rPr lang="de-AT" smtClean="0"/>
              <a:t>01.01.2021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DAC9EA-443D-4B2B-BEA9-64E4AC7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AAFC85-B6DF-41CA-80CB-1F7BA033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95-00BB-4017-B8A3-708BA2A4D2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733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BBA47-633A-40F9-B27A-BAF4BBFC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62767A-CBF5-45A5-81C6-22F48F2EB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0B04C-808C-4643-95C0-2DCEF9FB2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2FA5B8-D2D3-401F-9FFB-885D04F6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179-8BF9-40AD-9DD2-53926F5ABF08}" type="datetimeFigureOut">
              <a:rPr lang="de-AT" smtClean="0"/>
              <a:t>01.01.2021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7D4576-4985-4FB3-BBB2-55DDEBBA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23FA4E-B6A7-4D5C-829C-7A16E432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95-00BB-4017-B8A3-708BA2A4D2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04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168EBA-67B1-4238-92C5-FFB9EB0E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AA8DF9-9282-4BFC-A2A4-3CB2A84E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C3814D-4A1B-488B-9492-C5477E7D7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5179-8BF9-40AD-9DD2-53926F5ABF08}" type="datetimeFigureOut">
              <a:rPr lang="de-AT" smtClean="0"/>
              <a:t>01.01.2021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05B8F-A76A-4667-96B6-76739FB5F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61F1C-1D5D-4198-908E-4036ADD28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6195-00BB-4017-B8A3-708BA2A4D2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80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9119C-658C-408D-AAE4-CEE5887C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Mathematik Quiz</a:t>
            </a:r>
          </a:p>
        </p:txBody>
      </p:sp>
    </p:spTree>
    <p:extLst>
      <p:ext uri="{BB962C8B-B14F-4D97-AF65-F5344CB8AC3E}">
        <p14:creationId xmlns:p14="http://schemas.microsoft.com/office/powerpoint/2010/main" val="214976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4CA09-3A74-4F0A-BC75-B3C6AE7D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Grundlegender Aufbau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5D43B0-7B14-49F9-BE03-5EC9D0538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9136" y="1455738"/>
            <a:ext cx="10293728" cy="5293757"/>
          </a:xfrm>
        </p:spPr>
        <p:txBody>
          <a:bodyPr wrap="square">
            <a:spAutoFit/>
          </a:bodyPr>
          <a:lstStyle/>
          <a:p>
            <a:pPr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Grundgerüst ist eine Seite mit neun nummerierten Feldern</a:t>
            </a:r>
          </a:p>
          <a:p>
            <a:pPr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Aktuelle Spielstand wird dabei dadurch gekennzeichnet, dass das entsprechende Feld, auf dem der Spieler steht einen farbigen Hintergrund erhält</a:t>
            </a:r>
          </a:p>
          <a:p>
            <a:pPr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Wenn Spieler einen Zug durchführen will, muss er auf einen Button unter dem Spielfeld klicken</a:t>
            </a:r>
          </a:p>
          <a:p>
            <a:pPr lvl="1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Daraufhin wird ihm eine Rechenaufgabe gestellt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Diese sollen jeweils auf Zufallswerten basieren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Grundsätzlichen Arten der Aufgabe für jedes Feld fest vorgegeben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Schwierigkeitsgrad soll immer weiter ansteigen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Wenn Spieler Aufgabe richtig gelöst hat, rückt er ein Feld vor</a:t>
            </a:r>
          </a:p>
          <a:p>
            <a:pPr lvl="2"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Wenn Ergebnis falsch ist, bleibt er auf der Position</a:t>
            </a:r>
          </a:p>
          <a:p>
            <a:pPr defTabSz="914377"/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Zweiter Button für Spiel neu starten</a:t>
            </a:r>
          </a:p>
        </p:txBody>
      </p:sp>
    </p:spTree>
    <p:extLst>
      <p:ext uri="{BB962C8B-B14F-4D97-AF65-F5344CB8AC3E}">
        <p14:creationId xmlns:p14="http://schemas.microsoft.com/office/powerpoint/2010/main" val="155300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Font Awesome 5 Free Solid</vt:lpstr>
      <vt:lpstr>Office</vt:lpstr>
      <vt:lpstr>Mathematik Quiz</vt:lpstr>
      <vt:lpstr>Grundlegender Aufbau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Mathematik Quiz</dc:title>
  <dc:creator>Rebecca Rottensteiner</dc:creator>
  <cp:lastModifiedBy>Rebecca Rottensteiner</cp:lastModifiedBy>
  <cp:revision>1</cp:revision>
  <dcterms:created xsi:type="dcterms:W3CDTF">2021-01-01T14:36:52Z</dcterms:created>
  <dcterms:modified xsi:type="dcterms:W3CDTF">2021-01-01T14:38:06Z</dcterms:modified>
</cp:coreProperties>
</file>