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6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6B6D"/>
    <a:srgbClr val="3959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5039" autoAdjust="0"/>
  </p:normalViewPr>
  <p:slideViewPr>
    <p:cSldViewPr snapToGrid="0">
      <p:cViewPr varScale="1">
        <p:scale>
          <a:sx n="78" d="100"/>
          <a:sy n="78" d="100"/>
        </p:scale>
        <p:origin x="389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630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AF310-510C-43CB-96F0-6ED9CB414108}" type="datetimeFigureOut">
              <a:rPr lang="de-DE" smtClean="0"/>
              <a:t>04.08.2022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189B7-3777-4760-8DD7-226F094FBA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Google‘s</a:t>
            </a:r>
            <a:r>
              <a:rPr lang="de-DE" dirty="0"/>
              <a:t> AI </a:t>
            </a:r>
            <a:r>
              <a:rPr lang="de-DE" dirty="0" err="1"/>
              <a:t>experiments</a:t>
            </a:r>
            <a:r>
              <a:rPr lang="de-D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189B7-3777-4760-8DD7-226F094FBAD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73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reads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ugly</a:t>
            </a:r>
            <a:r>
              <a:rPr lang="de-DE" dirty="0"/>
              <a:t> </a:t>
            </a:r>
            <a:r>
              <a:rPr lang="de-DE" dirty="0" err="1"/>
              <a:t>doodles</a:t>
            </a:r>
            <a:r>
              <a:rPr lang="de-DE" dirty="0"/>
              <a:t> and </a:t>
            </a:r>
            <a:r>
              <a:rPr lang="de-DE" dirty="0" err="1"/>
              <a:t>suggests</a:t>
            </a:r>
            <a:r>
              <a:rPr lang="de-DE" dirty="0"/>
              <a:t> nice </a:t>
            </a:r>
            <a:r>
              <a:rPr lang="de-DE" dirty="0" err="1"/>
              <a:t>clipArts</a:t>
            </a:r>
            <a:endParaRPr lang="de-DE" dirty="0"/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neural</a:t>
            </a:r>
            <a:r>
              <a:rPr lang="de-DE" dirty="0"/>
              <a:t> network </a:t>
            </a:r>
            <a:r>
              <a:rPr lang="de-DE" dirty="0" err="1"/>
              <a:t>identifying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draw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pick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suggestions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AI positiv </a:t>
            </a:r>
            <a:r>
              <a:rPr lang="de-DE" dirty="0" err="1"/>
              <a:t>feedback</a:t>
            </a:r>
            <a:r>
              <a:rPr lang="de-DE" dirty="0"/>
              <a:t>; so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suggestion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time</a:t>
            </a:r>
          </a:p>
          <a:p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Quick, Draw!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189B7-3777-4760-8DD7-226F094FBAD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45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Google‘s</a:t>
            </a:r>
            <a:r>
              <a:rPr lang="de-DE" dirty="0"/>
              <a:t> AI </a:t>
            </a:r>
            <a:r>
              <a:rPr lang="de-DE" dirty="0" err="1"/>
              <a:t>experiment</a:t>
            </a:r>
            <a:r>
              <a:rPr lang="de-DE" dirty="0"/>
              <a:t>.</a:t>
            </a:r>
          </a:p>
          <a:p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game: 20 sec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draw</a:t>
            </a:r>
            <a:r>
              <a:rPr lang="de-DE" dirty="0"/>
              <a:t> a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; </a:t>
            </a:r>
            <a:r>
              <a:rPr lang="de-DE" dirty="0" err="1"/>
              <a:t>the</a:t>
            </a:r>
            <a:r>
              <a:rPr lang="de-DE" dirty="0"/>
              <a:t> AI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guessing</a:t>
            </a:r>
            <a:r>
              <a:rPr lang="de-DE" dirty="0"/>
              <a:t>; and </a:t>
            </a:r>
            <a:r>
              <a:rPr lang="de-DE" dirty="0" err="1"/>
              <a:t>learning</a:t>
            </a:r>
            <a:r>
              <a:rPr lang="de-DE" dirty="0"/>
              <a:t> (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189B7-3777-4760-8DD7-226F094FBAD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279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Both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AI </a:t>
            </a:r>
            <a:r>
              <a:rPr lang="de-DE" dirty="0" err="1"/>
              <a:t>use</a:t>
            </a:r>
            <a:r>
              <a:rPr lang="de-DE" dirty="0"/>
              <a:t> 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189B7-3777-4760-8DD7-226F094FBAD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742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 will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handwriting</a:t>
            </a:r>
            <a:r>
              <a:rPr lang="de-DE" dirty="0"/>
              <a:t>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</a:t>
            </a:r>
          </a:p>
          <a:p>
            <a:r>
              <a:rPr lang="de-DE" dirty="0"/>
              <a:t>Handwriting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timestamp</a:t>
            </a:r>
            <a:endParaRPr lang="de-DE" dirty="0"/>
          </a:p>
          <a:p>
            <a:r>
              <a:rPr lang="de-DE" dirty="0" err="1"/>
              <a:t>Seq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Bezier</a:t>
            </a:r>
            <a:r>
              <a:rPr lang="de-DE" dirty="0"/>
              <a:t> </a:t>
            </a:r>
            <a:r>
              <a:rPr lang="de-DE" dirty="0" err="1"/>
              <a:t>curves</a:t>
            </a:r>
            <a:r>
              <a:rPr lang="de-DE" dirty="0"/>
              <a:t>; </a:t>
            </a:r>
            <a:r>
              <a:rPr lang="de-DE" dirty="0" err="1"/>
              <a:t>represented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polynomials</a:t>
            </a:r>
            <a:r>
              <a:rPr lang="de-DE" dirty="0"/>
              <a:t> (</a:t>
            </a:r>
            <a:r>
              <a:rPr lang="de-DE" dirty="0" err="1"/>
              <a:t>start</a:t>
            </a:r>
            <a:r>
              <a:rPr lang="de-DE" dirty="0"/>
              <a:t> &amp; end-point &amp; 2 additional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189B7-3777-4760-8DD7-226F094FBAD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474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Bezier</a:t>
            </a:r>
            <a:r>
              <a:rPr lang="de-DE" dirty="0"/>
              <a:t> </a:t>
            </a:r>
            <a:r>
              <a:rPr lang="de-DE" dirty="0" err="1"/>
              <a:t>curves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recurrent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(RNN)</a:t>
            </a:r>
          </a:p>
          <a:p>
            <a:r>
              <a:rPr lang="de-DE" dirty="0"/>
              <a:t>RNN: </a:t>
            </a:r>
            <a:r>
              <a:rPr lang="de-DE" dirty="0" err="1"/>
              <a:t>neurons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connections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above</a:t>
            </a:r>
            <a:endParaRPr lang="de-DE" dirty="0"/>
          </a:p>
          <a:p>
            <a:r>
              <a:rPr lang="de-DE" dirty="0"/>
              <a:t>RNN </a:t>
            </a:r>
            <a:r>
              <a:rPr lang="de-DE" dirty="0" err="1"/>
              <a:t>produces</a:t>
            </a:r>
            <a:r>
              <a:rPr lang="de-DE" dirty="0"/>
              <a:t> a </a:t>
            </a:r>
            <a:r>
              <a:rPr lang="de-DE" dirty="0" err="1"/>
              <a:t>decoder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dist</a:t>
            </a:r>
            <a:r>
              <a:rPr lang="de-DE" dirty="0"/>
              <a:t>.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letters</a:t>
            </a:r>
            <a:r>
              <a:rPr lang="de-DE" dirty="0"/>
              <a:t>, where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curves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rows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all </a:t>
            </a:r>
            <a:r>
              <a:rPr lang="de-DE" dirty="0" err="1"/>
              <a:t>letters</a:t>
            </a:r>
            <a:r>
              <a:rPr lang="de-DE" dirty="0"/>
              <a:t> </a:t>
            </a:r>
          </a:p>
          <a:p>
            <a:r>
              <a:rPr lang="de-DE" dirty="0"/>
              <a:t>+ a blank,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mismatch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curves</a:t>
            </a:r>
            <a:r>
              <a:rPr lang="de-DE" dirty="0"/>
              <a:t> and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letter</a:t>
            </a:r>
            <a:endParaRPr lang="de-DE" dirty="0"/>
          </a:p>
          <a:p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decodes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letters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189B7-3777-4760-8DD7-226F094FBAD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770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Bezier</a:t>
            </a:r>
            <a:r>
              <a:rPr lang="de-DE" dirty="0"/>
              <a:t> </a:t>
            </a:r>
            <a:r>
              <a:rPr lang="de-DE" dirty="0" err="1"/>
              <a:t>curves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recurrent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(RNN)</a:t>
            </a:r>
          </a:p>
          <a:p>
            <a:r>
              <a:rPr lang="de-DE" dirty="0"/>
              <a:t>RNN: </a:t>
            </a:r>
            <a:r>
              <a:rPr lang="de-DE" dirty="0" err="1"/>
              <a:t>neurons</a:t>
            </a:r>
            <a:r>
              <a:rPr lang="de-D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189B7-3777-4760-8DD7-226F094FBAD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153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1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5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9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2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4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0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1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0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2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8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5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i.googleblog.com/2019/03/rnn-based-handwriting-recognition-in.html" TargetMode="External"/><Relationship Id="rId2" Type="http://schemas.openxmlformats.org/officeDocument/2006/relationships/hyperlink" Target="https://www.theverge.com/2016/11/15/13641876/google-ai-experiments-quick-draw-image-recognition-game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developers.google.com/ml-kit/vision/digital-ink-recognition" TargetMode="External"/><Relationship Id="rId5" Type="http://schemas.openxmlformats.org/officeDocument/2006/relationships/hyperlink" Target="https://www.autodraw.com/" TargetMode="External"/><Relationship Id="rId4" Type="http://schemas.openxmlformats.org/officeDocument/2006/relationships/hyperlink" Target="https://quickdraw.withgoogle.com/?locale=en_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6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3B30-8D9B-E662-C010-B4D62F9C1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841157"/>
            <a:ext cx="5541054" cy="1927654"/>
          </a:xfrm>
        </p:spPr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rgbClr val="FFFFFF"/>
                </a:solidFill>
              </a:rPr>
              <a:t>AutoDraw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6A818-05E2-2F56-5BBC-8C5334D04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3855309"/>
            <a:ext cx="4431162" cy="1637398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  <a:latin typeface="+mj-lt"/>
              </a:rPr>
              <a:t>A </a:t>
            </a:r>
            <a:r>
              <a:rPr lang="de-DE" dirty="0" err="1">
                <a:solidFill>
                  <a:srgbClr val="FFFFFF"/>
                </a:solidFill>
                <a:latin typeface="+mj-lt"/>
              </a:rPr>
              <a:t>google‘s</a:t>
            </a:r>
            <a:r>
              <a:rPr lang="de-DE" dirty="0">
                <a:solidFill>
                  <a:srgbClr val="FFFFFF"/>
                </a:solidFill>
                <a:latin typeface="+mj-lt"/>
              </a:rPr>
              <a:t> AI </a:t>
            </a:r>
            <a:r>
              <a:rPr lang="de-DE" dirty="0" err="1">
                <a:solidFill>
                  <a:srgbClr val="FFFFFF"/>
                </a:solidFill>
                <a:latin typeface="+mj-lt"/>
              </a:rPr>
              <a:t>experiment</a:t>
            </a:r>
            <a:endParaRPr lang="de-DE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373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6B6D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B0EA-75A1-A2C7-039C-80AA1A64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BF49E-CB40-4B53-9098-F206B28C2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de-DE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Web Viewer">
                <a:extLst>
                  <a:ext uri="{FF2B5EF4-FFF2-40B4-BE49-F238E27FC236}">
                    <a16:creationId xmlns:a16="http://schemas.microsoft.com/office/drawing/2014/main" id="{B324A9B2-CDC9-1B15-6E19-1C216F1413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9313251"/>
                  </p:ext>
                </p:extLst>
              </p:nvPr>
            </p:nvGraphicFramePr>
            <p:xfrm>
              <a:off x="838200" y="365125"/>
              <a:ext cx="10515600" cy="58118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Add-in 3" title="Web Viewer">
                <a:extLst>
                  <a:ext uri="{FF2B5EF4-FFF2-40B4-BE49-F238E27FC236}">
                    <a16:creationId xmlns:a16="http://schemas.microsoft.com/office/drawing/2014/main" id="{B324A9B2-CDC9-1B15-6E19-1C216F1413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365125"/>
                <a:ext cx="10515600" cy="58118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661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6B6D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DCEB-C94A-97EF-1BF0-E5DFA9EB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8D355-D31D-8D20-3502-D93DDB46D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5F9513A-35FC-9AFA-1AFD-A712E4312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81" y="655079"/>
            <a:ext cx="8055038" cy="55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3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6B6D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DCEB-C94A-97EF-1BF0-E5DFA9EB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8D355-D31D-8D20-3502-D93DDB46D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9975788-C8FC-2F5D-1B37-7138CA3E4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096" y="1070405"/>
            <a:ext cx="5387807" cy="4717189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57828191-8CAC-5B39-B9F7-FC923D088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096" y="904790"/>
            <a:ext cx="5387807" cy="504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6B6D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DCEB-C94A-97EF-1BF0-E5DFA9EB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8D355-D31D-8D20-3502-D93DDB46D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lnSpc>
                <a:spcPct val="150000"/>
              </a:lnSpc>
            </a:pPr>
            <a:r>
              <a:rPr lang="de-DE" dirty="0"/>
              <a:t>same </a:t>
            </a:r>
            <a:r>
              <a:rPr lang="de-DE" dirty="0" err="1"/>
              <a:t>technology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handwriting</a:t>
            </a:r>
            <a:r>
              <a:rPr lang="de-DE" dirty="0"/>
              <a:t> </a:t>
            </a:r>
            <a:r>
              <a:rPr lang="de-DE" dirty="0" err="1"/>
              <a:t>recognition</a:t>
            </a:r>
            <a:r>
              <a:rPr lang="de-DE" dirty="0"/>
              <a:t> in </a:t>
            </a:r>
            <a:r>
              <a:rPr lang="de-DE" dirty="0" err="1"/>
              <a:t>Gboard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AI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but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264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6B6D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DCEB-C94A-97EF-1BF0-E5DFA9EB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8D355-D31D-8D20-3502-D93DDB46D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6884847" y="1864828"/>
            <a:ext cx="4429748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6D77C9A-6AA1-FEE4-DCE4-E3F8E07A4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784673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7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6B6D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B6E3155-D415-AC9F-429E-FA9B87880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236" y="365125"/>
            <a:ext cx="5887976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45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6B6D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0E2199C-97D3-0445-0BE4-5E322084E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778" y="1492492"/>
            <a:ext cx="6044444" cy="38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7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6B6D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DCEB-C94A-97EF-1BF0-E5DFA9EB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8D355-D31D-8D20-3502-D93DDB46D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800" dirty="0"/>
              <a:t>Sources:</a:t>
            </a:r>
          </a:p>
          <a:p>
            <a:pPr marL="0" indent="0">
              <a:buNone/>
            </a:pPr>
            <a:r>
              <a:rPr lang="de-DE" sz="1400" dirty="0">
                <a:hlinkClick r:id="rId2"/>
              </a:rPr>
              <a:t>https://www.theverge.com/2016/11/15/13641876/google-ai-experiments-quick-draw-image-recognition-game</a:t>
            </a:r>
            <a:endParaRPr lang="de-DE" sz="1400" dirty="0"/>
          </a:p>
          <a:p>
            <a:pPr marL="0" indent="0">
              <a:buNone/>
            </a:pPr>
            <a:r>
              <a:rPr lang="de-DE" sz="1400" dirty="0">
                <a:hlinkClick r:id="rId3"/>
              </a:rPr>
              <a:t>https://ai.googleblog.com/2019/03/rnn-based-handwriting-recognition-in.html</a:t>
            </a:r>
            <a:endParaRPr lang="de-DE" sz="1400" dirty="0"/>
          </a:p>
          <a:p>
            <a:pPr marL="0" indent="0">
              <a:buNone/>
            </a:pPr>
            <a:r>
              <a:rPr lang="de-DE" sz="1400" dirty="0">
                <a:hlinkClick r:id="rId4"/>
              </a:rPr>
              <a:t>https://quickdraw.withgoogle.com/?locale=en_US</a:t>
            </a:r>
            <a:endParaRPr lang="de-DE" sz="1400" dirty="0"/>
          </a:p>
          <a:p>
            <a:pPr marL="0" indent="0">
              <a:buNone/>
            </a:pPr>
            <a:r>
              <a:rPr lang="de-DE" sz="1400" dirty="0">
                <a:hlinkClick r:id="rId5"/>
              </a:rPr>
              <a:t>https://www.autodraw.com/</a:t>
            </a:r>
            <a:endParaRPr lang="de-DE" sz="1400" dirty="0"/>
          </a:p>
          <a:p>
            <a:pPr marL="0" indent="0">
              <a:buNone/>
            </a:pPr>
            <a:r>
              <a:rPr lang="de-DE" sz="1400" dirty="0">
                <a:hlinkClick r:id="rId6"/>
              </a:rPr>
              <a:t>https://developers.google.com/ml-kit/vision/digital-ink-recognition</a:t>
            </a:r>
            <a:endParaRPr lang="de-DE" sz="1400" dirty="0"/>
          </a:p>
          <a:p>
            <a:pPr marL="0" indent="0">
              <a:buNone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6297465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122D5CE2-24BD-473F-AFCD-0D4E52ABDF40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www.autodraw.com/&quot;,&quot;values&quot;:{},&quot;data&quot;:{&quot;uri&quot;:&quot;www.autodraw.com/&quot;},&quot;secure&quot;:false}],&quot;name&quot;:&quot;www.autodraw.com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336</Words>
  <Application>Microsoft Office PowerPoint</Application>
  <PresentationFormat>Widescreen</PresentationFormat>
  <Paragraphs>40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BrushVTI</vt:lpstr>
      <vt:lpstr>AutoDraw</vt:lpstr>
      <vt:lpstr>PowerPoint Presentation</vt:lpstr>
      <vt:lpstr>PowerPoint Presentation</vt:lpstr>
      <vt:lpstr>PowerPoint Presentation</vt:lpstr>
      <vt:lpstr>PowerPoint Presentation</vt:lpstr>
      <vt:lpstr>How does it work?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AutoDraw</dc:title>
  <dc:creator>Rebecca Saalfeld</dc:creator>
  <cp:lastModifiedBy>Rebecca Saalfeld</cp:lastModifiedBy>
  <cp:revision>3</cp:revision>
  <dcterms:created xsi:type="dcterms:W3CDTF">2022-08-03T13:45:22Z</dcterms:created>
  <dcterms:modified xsi:type="dcterms:W3CDTF">2022-08-04T12:32:50Z</dcterms:modified>
</cp:coreProperties>
</file>