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673"/>
    <a:srgbClr val="668798"/>
    <a:srgbClr val="949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3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5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3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0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6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6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3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4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5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0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254E-EB38-CAD0-389F-FFEE8006D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9" y="640080"/>
            <a:ext cx="6274590" cy="4018341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Peot</a:t>
            </a:r>
            <a:r>
              <a:rPr lang="de-DE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FBB73-D90D-561F-0474-E10411BE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9" y="4796852"/>
            <a:ext cx="6274590" cy="1421068"/>
          </a:xfrm>
          <a:noFill/>
        </p:spPr>
        <p:txBody>
          <a:bodyPr>
            <a:normAutofit/>
          </a:bodyPr>
          <a:lstStyle/>
          <a:p>
            <a:pPr algn="l"/>
            <a:endParaRPr lang="de-DE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CE9F822-8CB0-965A-EE5D-8533B3D50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" r="1" b="923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9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404AD2-F852-94FC-635F-B4435BA1C19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668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7EB60-9156-AF01-348D-46424E8B5BF7}"/>
              </a:ext>
            </a:extLst>
          </p:cNvPr>
          <p:cNvSpPr txBox="1"/>
          <p:nvPr/>
        </p:nvSpPr>
        <p:spPr>
          <a:xfrm>
            <a:off x="439838" y="1736203"/>
            <a:ext cx="5370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</a:p>
          <a:p>
            <a:pPr>
              <a:lnSpc>
                <a:spcPct val="150000"/>
              </a:lnSpc>
            </a:pP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night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river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drifts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upward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smoke</a:t>
            </a:r>
          </a:p>
          <a:p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B4D2A-1559-55EB-6D9B-E5FBABE10863}"/>
              </a:ext>
            </a:extLst>
          </p:cNvPr>
          <p:cNvSpPr txBox="1"/>
          <p:nvPr/>
        </p:nvSpPr>
        <p:spPr>
          <a:xfrm>
            <a:off x="6393084" y="2618777"/>
            <a:ext cx="579891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II.</a:t>
            </a:r>
          </a:p>
          <a:p>
            <a:pPr>
              <a:lnSpc>
                <a:spcPct val="150000"/>
              </a:lnSpc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sweetest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those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magical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places</a:t>
            </a:r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like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dreams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your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waking</a:t>
            </a:r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bird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was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saying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anything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can</a:t>
            </a:r>
            <a:r>
              <a:rPr lang="de-DE" altLang="de-DE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‘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remember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269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404AD2-F852-94FC-635F-B4435BA1C19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668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7EB60-9156-AF01-348D-46424E8B5BF7}"/>
              </a:ext>
            </a:extLst>
          </p:cNvPr>
          <p:cNvSpPr txBox="1"/>
          <p:nvPr/>
        </p:nvSpPr>
        <p:spPr>
          <a:xfrm>
            <a:off x="439838" y="1736203"/>
            <a:ext cx="5370653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impossible but display outside merely grinning world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humans diseased momentary plot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jays leans mane halls sunflowers sands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B4D2A-1559-55EB-6D9B-E5FBABE10863}"/>
              </a:ext>
            </a:extLst>
          </p:cNvPr>
          <p:cNvSpPr txBox="1"/>
          <p:nvPr/>
        </p:nvSpPr>
        <p:spPr>
          <a:xfrm>
            <a:off x="6393084" y="2618777"/>
            <a:ext cx="57989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II.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seems one life task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fire is a thumb and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world hold me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curtains us going on one hoof over the fire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71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04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Peot Bot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Peot Bot</dc:title>
  <dc:creator>Rebecca Saalfeld</dc:creator>
  <cp:lastModifiedBy>Rebecca Saalfeld</cp:lastModifiedBy>
  <cp:revision>2</cp:revision>
  <dcterms:created xsi:type="dcterms:W3CDTF">2022-08-10T14:25:56Z</dcterms:created>
  <dcterms:modified xsi:type="dcterms:W3CDTF">2022-08-10T16:12:16Z</dcterms:modified>
</cp:coreProperties>
</file>