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5"/>
    <a:srgbClr val="CDCBC9"/>
    <a:srgbClr val="B0ADAA"/>
    <a:srgbClr val="94908D"/>
    <a:srgbClr val="4D6673"/>
    <a:srgbClr val="668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82898" autoAdjust="0"/>
  </p:normalViewPr>
  <p:slideViewPr>
    <p:cSldViewPr snapToGrid="0">
      <p:cViewPr varScale="1">
        <p:scale>
          <a:sx n="68" d="100"/>
          <a:sy n="68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68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C38F2-E37B-4B80-B07A-E6B2BA51F5F4}" type="datetimeFigureOut">
              <a:rPr lang="de-DE" smtClean="0"/>
              <a:t>12.08.2022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4BDE3-6F31-4F50-B9DA-C06DE42B7D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02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final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. I </a:t>
            </a:r>
            <a:r>
              <a:rPr lang="de-DE" dirty="0" err="1"/>
              <a:t>created</a:t>
            </a:r>
            <a:r>
              <a:rPr lang="de-DE" dirty="0"/>
              <a:t> an A.I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poems</a:t>
            </a:r>
            <a:r>
              <a:rPr lang="de-DE" dirty="0"/>
              <a:t>.</a:t>
            </a:r>
          </a:p>
          <a:p>
            <a:r>
              <a:rPr lang="de-DE" dirty="0"/>
              <a:t>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poems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4BDE3-6F31-4F50-B9DA-C06DE42B7D2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65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output</a:t>
            </a:r>
            <a:r>
              <a:rPr lang="de-DE" dirty="0"/>
              <a:t> I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AI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real </a:t>
            </a:r>
            <a:r>
              <a:rPr lang="de-DE" dirty="0" err="1"/>
              <a:t>poem</a:t>
            </a:r>
            <a:r>
              <a:rPr lang="de-DE" dirty="0"/>
              <a:t>. </a:t>
            </a:r>
          </a:p>
          <a:p>
            <a:r>
              <a:rPr lang="de-DE" dirty="0"/>
              <a:t>I will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and 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guess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.</a:t>
            </a:r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AI in </a:t>
            </a:r>
            <a:r>
              <a:rPr lang="de-DE" dirty="0" err="1"/>
              <a:t>action</a:t>
            </a:r>
            <a:r>
              <a:rPr lang="de-DE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4BDE3-6F31-4F50-B9DA-C06DE42B7D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66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AI </a:t>
            </a:r>
            <a:r>
              <a:rPr lang="de-DE" dirty="0" err="1"/>
              <a:t>looks</a:t>
            </a:r>
            <a:r>
              <a:rPr lang="de-DE" dirty="0"/>
              <a:t> at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and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word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bidirectional</a:t>
            </a:r>
            <a:r>
              <a:rPr lang="de-DE" dirty="0"/>
              <a:t> LSTM-model. I will not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LSTM-models,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retain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. So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it.</a:t>
            </a:r>
          </a:p>
          <a:p>
            <a:r>
              <a:rPr lang="de-DE" dirty="0"/>
              <a:t>I </a:t>
            </a:r>
            <a:r>
              <a:rPr lang="de-DE" dirty="0" err="1"/>
              <a:t>fed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ML-model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100 </a:t>
            </a:r>
            <a:r>
              <a:rPr lang="de-DE" dirty="0" err="1"/>
              <a:t>poems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Mary Oliver. An </a:t>
            </a:r>
            <a:r>
              <a:rPr lang="de-DE" dirty="0" err="1"/>
              <a:t>american</a:t>
            </a:r>
            <a:r>
              <a:rPr lang="de-DE" dirty="0"/>
              <a:t> </a:t>
            </a:r>
            <a:r>
              <a:rPr lang="de-DE" dirty="0" err="1"/>
              <a:t>poet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was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-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4BDE3-6F31-4F50-B9DA-C06DE42B7D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4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AI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. 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spits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and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, </a:t>
            </a:r>
            <a:r>
              <a:rPr lang="de-DE" dirty="0" err="1"/>
              <a:t>whenever</a:t>
            </a:r>
            <a:r>
              <a:rPr lang="de-DE" dirty="0"/>
              <a:t> I </a:t>
            </a:r>
            <a:r>
              <a:rPr lang="de-DE" dirty="0" err="1"/>
              <a:t>saw</a:t>
            </a:r>
            <a:r>
              <a:rPr lang="de-DE" dirty="0"/>
              <a:t> break,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where </a:t>
            </a:r>
            <a:r>
              <a:rPr lang="de-DE" dirty="0" err="1"/>
              <a:t>wherever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was.</a:t>
            </a:r>
          </a:p>
          <a:p>
            <a:r>
              <a:rPr lang="de-DE" dirty="0"/>
              <a:t>This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so </a:t>
            </a:r>
            <a:r>
              <a:rPr lang="de-DE" dirty="0" err="1"/>
              <a:t>the</a:t>
            </a:r>
            <a:r>
              <a:rPr lang="de-DE" dirty="0"/>
              <a:t> AI </a:t>
            </a:r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.</a:t>
            </a:r>
          </a:p>
          <a:p>
            <a:r>
              <a:rPr lang="de-DE" dirty="0"/>
              <a:t>I also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s </a:t>
            </a:r>
            <a:r>
              <a:rPr lang="de-DE" dirty="0" err="1"/>
              <a:t>or</a:t>
            </a:r>
            <a:r>
              <a:rPr lang="de-DE" dirty="0"/>
              <a:t> a 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sentence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r>
              <a:rPr lang="de-DE" dirty="0"/>
              <a:t>. I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apostrophe</a:t>
            </a:r>
            <a:r>
              <a:rPr lang="de-DE" dirty="0"/>
              <a:t>.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cleaning</a:t>
            </a:r>
            <a:r>
              <a:rPr lang="de-DE" dirty="0"/>
              <a:t> and fix </a:t>
            </a:r>
            <a:r>
              <a:rPr lang="de-DE" dirty="0" err="1"/>
              <a:t>this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AI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, so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off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sentence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4BDE3-6F31-4F50-B9DA-C06DE42B7D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46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AI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a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!</a:t>
            </a:r>
          </a:p>
          <a:p>
            <a:r>
              <a:rPr lang="de-DE" dirty="0"/>
              <a:t>Here I </a:t>
            </a:r>
            <a:r>
              <a:rPr lang="de-DE" dirty="0" err="1"/>
              <a:t>put</a:t>
            </a:r>
            <a:r>
              <a:rPr lang="de-DE" dirty="0"/>
              <a:t> a ‚</a:t>
            </a:r>
            <a:r>
              <a:rPr lang="de-DE" dirty="0" err="1"/>
              <a:t>poem</a:t>
            </a:r>
            <a:r>
              <a:rPr lang="de-DE" dirty="0"/>
              <a:t>‘, where 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AI </a:t>
            </a:r>
            <a:r>
              <a:rPr lang="de-DE" dirty="0" err="1"/>
              <a:t>used</a:t>
            </a:r>
            <a:r>
              <a:rPr lang="de-DE" dirty="0"/>
              <a:t> and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AI,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liked</a:t>
            </a:r>
            <a:r>
              <a:rPr lang="de-DE" dirty="0"/>
              <a:t>.</a:t>
            </a:r>
          </a:p>
          <a:p>
            <a:r>
              <a:rPr lang="de-DE" dirty="0"/>
              <a:t>I will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4BDE3-6F31-4F50-B9DA-C06DE42B7D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51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brings me to the end of my presentation. Are there any questions? Or comments?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4BDE3-6F31-4F50-B9DA-C06DE42B7D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4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5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254E-EB38-CAD0-389F-FFEE8006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66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Poet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BB73-D90D-561F-0474-E10411BE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9079" y="5116010"/>
            <a:ext cx="6192840" cy="1101910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800" dirty="0"/>
              <a:t>An A.I. </a:t>
            </a:r>
            <a:r>
              <a:rPr lang="de-DE" sz="2800" dirty="0" err="1"/>
              <a:t>writing</a:t>
            </a:r>
            <a:r>
              <a:rPr lang="de-DE" sz="2800" dirty="0"/>
              <a:t> </a:t>
            </a:r>
            <a:r>
              <a:rPr lang="de-DE" sz="2800" dirty="0" err="1"/>
              <a:t>poems</a:t>
            </a:r>
            <a:endParaRPr lang="de-DE" sz="2800" dirty="0"/>
          </a:p>
          <a:p>
            <a:pPr algn="r"/>
            <a:r>
              <a:rPr lang="de-DE" sz="2200" dirty="0" err="1">
                <a:latin typeface="+mj-lt"/>
              </a:rPr>
              <a:t>build</a:t>
            </a:r>
            <a:r>
              <a:rPr lang="de-DE" sz="2200" dirty="0">
                <a:latin typeface="+mj-lt"/>
              </a:rPr>
              <a:t> and </a:t>
            </a:r>
            <a:r>
              <a:rPr lang="de-DE" sz="2200" dirty="0" err="1">
                <a:latin typeface="+mj-lt"/>
              </a:rPr>
              <a:t>presented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by</a:t>
            </a:r>
            <a:r>
              <a:rPr lang="de-DE" sz="2200" dirty="0">
                <a:latin typeface="+mj-lt"/>
              </a:rPr>
              <a:t> Rebecca Saalfeld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CE9F822-8CB0-965A-EE5D-8533B3D506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 r="1" b="923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50DAB7-AAD6-2979-59AA-A5FCDF119852}"/>
              </a:ext>
            </a:extLst>
          </p:cNvPr>
          <p:cNvCxnSpPr/>
          <p:nvPr/>
        </p:nvCxnSpPr>
        <p:spPr>
          <a:xfrm>
            <a:off x="5405379" y="4815062"/>
            <a:ext cx="6065134" cy="0"/>
          </a:xfrm>
          <a:prstGeom prst="line">
            <a:avLst/>
          </a:prstGeom>
          <a:ln w="15875">
            <a:solidFill>
              <a:srgbClr val="949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04AD2-F852-94FC-635F-B4435BA1C19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D667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7EB60-9156-AF01-348D-46424E8B5BF7}"/>
              </a:ext>
            </a:extLst>
          </p:cNvPr>
          <p:cNvSpPr txBox="1"/>
          <p:nvPr/>
        </p:nvSpPr>
        <p:spPr>
          <a:xfrm>
            <a:off x="439838" y="1736203"/>
            <a:ext cx="5370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river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drifts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upward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smoke</a:t>
            </a:r>
          </a:p>
          <a:p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4D2A-1559-55EB-6D9B-E5FBABE10863}"/>
              </a:ext>
            </a:extLst>
          </p:cNvPr>
          <p:cNvSpPr txBox="1"/>
          <p:nvPr/>
        </p:nvSpPr>
        <p:spPr>
          <a:xfrm>
            <a:off x="6393084" y="2618777"/>
            <a:ext cx="57989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II.</a:t>
            </a: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sweetest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those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magical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places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like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dreams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waking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bird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was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saying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anything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</a:t>
            </a:r>
            <a:r>
              <a:rPr lang="de-DE" altLang="de-DE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‘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remember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69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2AF9-A1BC-4207-0793-405EBD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Approach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0C5A-1BA9-377F-D23E-3E27D1F7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word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bidirectional</a:t>
            </a:r>
            <a:r>
              <a:rPr lang="de-DE" dirty="0"/>
              <a:t> LSTM-model</a:t>
            </a:r>
          </a:p>
          <a:p>
            <a:endParaRPr lang="de-DE" dirty="0"/>
          </a:p>
          <a:p>
            <a:r>
              <a:rPr lang="de-DE" dirty="0"/>
              <a:t>Data: 100 </a:t>
            </a:r>
            <a:r>
              <a:rPr lang="de-DE" dirty="0" err="1"/>
              <a:t>poems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Mary Oliver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BDDA49ED-EF8F-54A7-155D-7EFC2151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338" y="1449291"/>
            <a:ext cx="2371725" cy="381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A84895-6E3F-8E1D-2E6C-1FFD4563A0FC}"/>
              </a:ext>
            </a:extLst>
          </p:cNvPr>
          <p:cNvCxnSpPr/>
          <p:nvPr/>
        </p:nvCxnSpPr>
        <p:spPr>
          <a:xfrm>
            <a:off x="0" y="1449291"/>
            <a:ext cx="6065134" cy="0"/>
          </a:xfrm>
          <a:prstGeom prst="line">
            <a:avLst/>
          </a:prstGeom>
          <a:ln w="15875">
            <a:solidFill>
              <a:srgbClr val="B0A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A8EDEF-7665-9317-2EAC-5EBED49D2F23}"/>
              </a:ext>
            </a:extLst>
          </p:cNvPr>
          <p:cNvSpPr txBox="1"/>
          <p:nvPr/>
        </p:nvSpPr>
        <p:spPr>
          <a:xfrm>
            <a:off x="7836804" y="5259292"/>
            <a:ext cx="29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https://en.wikipedia.org/wiki/Mary_Oliver</a:t>
            </a:r>
          </a:p>
        </p:txBody>
      </p:sp>
    </p:spTree>
    <p:extLst>
      <p:ext uri="{BB962C8B-B14F-4D97-AF65-F5344CB8AC3E}">
        <p14:creationId xmlns:p14="http://schemas.microsoft.com/office/powerpoint/2010/main" val="55770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D6673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2AF9-A1BC-4207-0793-405EBD9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87" y="827397"/>
            <a:ext cx="3292736" cy="871359"/>
          </a:xfrm>
        </p:spPr>
        <p:txBody>
          <a:bodyPr>
            <a:normAutofit/>
          </a:bodyPr>
          <a:lstStyle/>
          <a:p>
            <a:r>
              <a:rPr lang="de-DE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Model 1 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0DF115B-79AE-8EF4-E01C-55122465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3" y="1698756"/>
            <a:ext cx="4901587" cy="332698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83352CF-FD89-0518-D105-7C89D73F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13" y="1690688"/>
            <a:ext cx="4901587" cy="332698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B640844-AD2B-DF32-537A-485337870FA0}"/>
              </a:ext>
            </a:extLst>
          </p:cNvPr>
          <p:cNvSpPr txBox="1">
            <a:spLocks/>
          </p:cNvSpPr>
          <p:nvPr/>
        </p:nvSpPr>
        <p:spPr>
          <a:xfrm>
            <a:off x="7047141" y="829190"/>
            <a:ext cx="3292736" cy="87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Model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7C782-5A2C-828D-C3E1-676D3267FF80}"/>
              </a:ext>
            </a:extLst>
          </p:cNvPr>
          <p:cNvSpPr txBox="1"/>
          <p:nvPr/>
        </p:nvSpPr>
        <p:spPr>
          <a:xfrm>
            <a:off x="1160929" y="5411096"/>
            <a:ext cx="441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 LSTM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AA70A-16FB-897E-D990-3447DB570ED2}"/>
              </a:ext>
            </a:extLst>
          </p:cNvPr>
          <p:cNvSpPr txBox="1"/>
          <p:nvPr/>
        </p:nvSpPr>
        <p:spPr>
          <a:xfrm>
            <a:off x="7057904" y="5412888"/>
            <a:ext cx="441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2 LSTM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dropout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AC7A0F-BD7E-447F-BBD5-28EC544281D9}"/>
              </a:ext>
            </a:extLst>
          </p:cNvPr>
          <p:cNvCxnSpPr>
            <a:cxnSpLocks/>
          </p:cNvCxnSpPr>
          <p:nvPr/>
        </p:nvCxnSpPr>
        <p:spPr>
          <a:xfrm>
            <a:off x="6096000" y="830182"/>
            <a:ext cx="0" cy="3918835"/>
          </a:xfrm>
          <a:prstGeom prst="line">
            <a:avLst/>
          </a:prstGeom>
          <a:ln>
            <a:solidFill>
              <a:srgbClr val="B0A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0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2AF9-A1BC-4207-0793-405EBD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Problems - </a:t>
            </a:r>
            <a:r>
              <a:rPr lang="de-DE" sz="4800" spc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Improvements</a:t>
            </a:r>
            <a:r>
              <a:rPr lang="de-DE" sz="4800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0C5A-1BA9-377F-D23E-3E27D1F7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de-DE" dirty="0"/>
              <a:t>Same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and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‚break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wherever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was‘</a:t>
            </a:r>
          </a:p>
          <a:p>
            <a:endParaRPr lang="de-DE" dirty="0"/>
          </a:p>
          <a:p>
            <a:r>
              <a:rPr lang="de-DE" dirty="0" err="1"/>
              <a:t>Interprets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‚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s‘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‚t‘ </a:t>
            </a:r>
            <a:r>
              <a:rPr lang="de-DE" dirty="0" err="1">
                <a:cs typeface="Courier New" panose="02070309020205020404" pitchFamily="49" charset="0"/>
              </a:rPr>
              <a:t>as</a:t>
            </a:r>
            <a:r>
              <a:rPr lang="de-DE" dirty="0">
                <a:cs typeface="Courier New" panose="02070309020205020404" pitchFamily="49" charset="0"/>
              </a:rPr>
              <a:t> a </a:t>
            </a:r>
            <a:r>
              <a:rPr lang="de-DE" dirty="0" err="1">
                <a:cs typeface="Courier New" panose="02070309020205020404" pitchFamily="49" charset="0"/>
              </a:rPr>
              <a:t>word</a:t>
            </a:r>
            <a:r>
              <a:rPr lang="de-DE" dirty="0">
                <a:cs typeface="Courier New" panose="02070309020205020404" pitchFamily="49" charset="0"/>
              </a:rPr>
              <a:t> 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sentences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A84895-6E3F-8E1D-2E6C-1FFD4563A0FC}"/>
              </a:ext>
            </a:extLst>
          </p:cNvPr>
          <p:cNvCxnSpPr/>
          <p:nvPr/>
        </p:nvCxnSpPr>
        <p:spPr>
          <a:xfrm>
            <a:off x="0" y="1449291"/>
            <a:ext cx="6065134" cy="0"/>
          </a:xfrm>
          <a:prstGeom prst="line">
            <a:avLst/>
          </a:prstGeom>
          <a:ln w="15875">
            <a:solidFill>
              <a:srgbClr val="B0A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04AD2-F852-94FC-635F-B4435BA1C19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D667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7EB60-9156-AF01-348D-46424E8B5BF7}"/>
              </a:ext>
            </a:extLst>
          </p:cNvPr>
          <p:cNvSpPr txBox="1"/>
          <p:nvPr/>
        </p:nvSpPr>
        <p:spPr>
          <a:xfrm>
            <a:off x="439838" y="1736203"/>
            <a:ext cx="5370653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impossible but display outside merely grinning world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 diseased momentary plot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jays leans mane halls sunflowers sands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4D2A-1559-55EB-6D9B-E5FBABE10863}"/>
              </a:ext>
            </a:extLst>
          </p:cNvPr>
          <p:cNvSpPr txBox="1"/>
          <p:nvPr/>
        </p:nvSpPr>
        <p:spPr>
          <a:xfrm>
            <a:off x="6393084" y="2618777"/>
            <a:ext cx="5798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II.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seems one life task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 is a thumb and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world hold 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curtains us going on one hoof over the fire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71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673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058A4-F011-9256-BC41-222836F5A62C}"/>
              </a:ext>
            </a:extLst>
          </p:cNvPr>
          <p:cNvSpPr txBox="1"/>
          <p:nvPr/>
        </p:nvSpPr>
        <p:spPr>
          <a:xfrm>
            <a:off x="2752126" y="2137620"/>
            <a:ext cx="133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15CF1-8DE4-6674-9613-21FF8790CC33}"/>
              </a:ext>
            </a:extLst>
          </p:cNvPr>
          <p:cNvSpPr txBox="1"/>
          <p:nvPr/>
        </p:nvSpPr>
        <p:spPr>
          <a:xfrm>
            <a:off x="3537435" y="2137620"/>
            <a:ext cx="32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A43BE-FDC8-7494-37CE-D2A37297E860}"/>
              </a:ext>
            </a:extLst>
          </p:cNvPr>
          <p:cNvSpPr txBox="1"/>
          <p:nvPr/>
        </p:nvSpPr>
        <p:spPr>
          <a:xfrm>
            <a:off x="5335793" y="2137620"/>
            <a:ext cx="97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0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552</Words>
  <Application>Microsoft Office PowerPoint</Application>
  <PresentationFormat>Widescreen</PresentationFormat>
  <Paragraphs>64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Poet Bot</vt:lpstr>
      <vt:lpstr>PowerPoint Presentation</vt:lpstr>
      <vt:lpstr>Approach </vt:lpstr>
      <vt:lpstr>Model 1 </vt:lpstr>
      <vt:lpstr>Problems - Improvements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Peot Bot</dc:title>
  <dc:creator>Rebecca Saalfeld</dc:creator>
  <cp:lastModifiedBy>Rebecca Saalfeld</cp:lastModifiedBy>
  <cp:revision>8</cp:revision>
  <dcterms:created xsi:type="dcterms:W3CDTF">2022-08-10T14:25:56Z</dcterms:created>
  <dcterms:modified xsi:type="dcterms:W3CDTF">2022-08-12T10:00:22Z</dcterms:modified>
</cp:coreProperties>
</file>