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673"/>
    <a:srgbClr val="94908D"/>
    <a:srgbClr val="668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5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54E-EB38-CAD0-389F-FFEE8006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Poet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BB73-D90D-561F-0474-E10411BE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9079" y="5116010"/>
            <a:ext cx="6192840" cy="1101910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800" dirty="0"/>
              <a:t>An A.I. </a:t>
            </a:r>
            <a:r>
              <a:rPr lang="de-DE" sz="2800" dirty="0" err="1"/>
              <a:t>writing</a:t>
            </a:r>
            <a:r>
              <a:rPr lang="de-DE" sz="2800" dirty="0"/>
              <a:t> </a:t>
            </a:r>
            <a:r>
              <a:rPr lang="de-DE" sz="2800" dirty="0" err="1"/>
              <a:t>poems</a:t>
            </a:r>
            <a:endParaRPr lang="de-DE" sz="2800" dirty="0"/>
          </a:p>
          <a:p>
            <a:pPr algn="r"/>
            <a:r>
              <a:rPr lang="de-DE" sz="2200" dirty="0" err="1">
                <a:latin typeface="+mj-lt"/>
              </a:rPr>
              <a:t>build</a:t>
            </a:r>
            <a:r>
              <a:rPr lang="de-DE" sz="2200" dirty="0">
                <a:latin typeface="+mj-lt"/>
              </a:rPr>
              <a:t> and </a:t>
            </a:r>
            <a:r>
              <a:rPr lang="de-DE" sz="2200" dirty="0" err="1">
                <a:latin typeface="+mj-lt"/>
              </a:rPr>
              <a:t>presented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by</a:t>
            </a:r>
            <a:r>
              <a:rPr lang="de-DE" sz="2200" dirty="0">
                <a:latin typeface="+mj-lt"/>
              </a:rPr>
              <a:t> Rebecca Saalfeld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E9F822-8CB0-965A-EE5D-8533B3D5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r="1" b="923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50DAB7-AAD6-2979-59AA-A5FCDF119852}"/>
              </a:ext>
            </a:extLst>
          </p:cNvPr>
          <p:cNvCxnSpPr/>
          <p:nvPr/>
        </p:nvCxnSpPr>
        <p:spPr>
          <a:xfrm>
            <a:off x="5405379" y="4815062"/>
            <a:ext cx="6065134" cy="0"/>
          </a:xfrm>
          <a:prstGeom prst="line">
            <a:avLst/>
          </a:prstGeom>
          <a:ln w="15875">
            <a:solidFill>
              <a:srgbClr val="949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2AF9-A1BC-4207-0793-405EBD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0C5A-1BA9-377F-D23E-3E27D1F7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0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04AD2-F852-94FC-635F-B4435BA1C19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D667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EB60-9156-AF01-348D-46424E8B5BF7}"/>
              </a:ext>
            </a:extLst>
          </p:cNvPr>
          <p:cNvSpPr txBox="1"/>
          <p:nvPr/>
        </p:nvSpPr>
        <p:spPr>
          <a:xfrm>
            <a:off x="439838" y="1736203"/>
            <a:ext cx="5370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river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drifts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upward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smoke</a:t>
            </a:r>
          </a:p>
          <a:p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4D2A-1559-55EB-6D9B-E5FBABE10863}"/>
              </a:ext>
            </a:extLst>
          </p:cNvPr>
          <p:cNvSpPr txBox="1"/>
          <p:nvPr/>
        </p:nvSpPr>
        <p:spPr>
          <a:xfrm>
            <a:off x="6393084" y="2618777"/>
            <a:ext cx="57989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II.</a:t>
            </a: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sweetest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magical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places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like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dreams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waking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bird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was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saying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anything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</a:t>
            </a:r>
            <a:r>
              <a:rPr lang="de-DE" altLang="de-DE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‘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remember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69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04AD2-F852-94FC-635F-B4435BA1C19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D667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EB60-9156-AF01-348D-46424E8B5BF7}"/>
              </a:ext>
            </a:extLst>
          </p:cNvPr>
          <p:cNvSpPr txBox="1"/>
          <p:nvPr/>
        </p:nvSpPr>
        <p:spPr>
          <a:xfrm>
            <a:off x="439838" y="1736203"/>
            <a:ext cx="5370653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impossible but display outside merely grinning world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 diseased momentary plot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jays leans mane halls sunflowers sands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4D2A-1559-55EB-6D9B-E5FBABE10863}"/>
              </a:ext>
            </a:extLst>
          </p:cNvPr>
          <p:cNvSpPr txBox="1"/>
          <p:nvPr/>
        </p:nvSpPr>
        <p:spPr>
          <a:xfrm>
            <a:off x="6393084" y="2618777"/>
            <a:ext cx="5798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II.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seems one life task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 is a thumb and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world hold 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curtains us going on one hoof over the fire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7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Poet Bot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Peot Bot</dc:title>
  <dc:creator>Rebecca Saalfeld</dc:creator>
  <cp:lastModifiedBy>Rebecca Saalfeld</cp:lastModifiedBy>
  <cp:revision>3</cp:revision>
  <dcterms:created xsi:type="dcterms:W3CDTF">2022-08-10T14:25:56Z</dcterms:created>
  <dcterms:modified xsi:type="dcterms:W3CDTF">2022-08-11T14:34:05Z</dcterms:modified>
</cp:coreProperties>
</file>