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e0dcf2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e0dcf2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class: 32 hrs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Skype: 2 hrs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Meeting: 8-10 hrs?    total= 42 hrs    = 5.4 days +  </a:t>
            </a:r>
            <a:r>
              <a:rPr lang="en"/>
              <a:t>individual days (8 hrs per hr)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LOC: 417+ 65 + 76 + 84+287+97 + 86+ 71+ 235+ 81+105+ 236+193+91+28+ 10+20+20+30+ 10+ 15+ 5+5+5 +5 +10 + 20 -378 = 1970 LOC TOTAL IN PROJECT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e0dcf281_1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e0dcf281_1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valid card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year +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CVV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State/Province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for pickup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e0dcf28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e0dcf28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e0dcf281_1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e0dcf281_1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a3a027b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a3a027b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e0dcf281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e0dcf281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e0dcf281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e0dcf281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e0dcf28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e0dcf28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e0dcf2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e0dcf2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e0dcf28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e0dcf28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e0dcf28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6e0dcf28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e0dcf281_1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e0dcf281_1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Freddy/Rebecca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Freddy-explain layout (RecyclerView)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Rebecca-explain cart logic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636850" y="76200"/>
            <a:ext cx="83904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Golden Eagle Sustenance (GES)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3337, Software Engineering, Fall 2018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01250" y="1887825"/>
            <a:ext cx="34428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Freddy Gutierrez 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Julio Aguilar   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Ruolan Shen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Alexander Lopez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212050" y="1747525"/>
            <a:ext cx="3815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Days Worked       LOC Written        LOC/day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61950" y="3411826"/>
            <a:ext cx="765900" cy="67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3440150" y="4536725"/>
            <a:ext cx="55644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Productivity =   69  LOC/day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4768075" y="2089100"/>
            <a:ext cx="4176300" cy="2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8.3                         1157                    140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6.0                           311                     52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6.3                           305                     50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5.5                           190                       35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22245"/>
          <a:stretch/>
        </p:blipFill>
        <p:spPr>
          <a:xfrm>
            <a:off x="193800" y="4113375"/>
            <a:ext cx="765904" cy="79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23053"/>
          <a:stretch/>
        </p:blipFill>
        <p:spPr>
          <a:xfrm>
            <a:off x="85750" y="2458850"/>
            <a:ext cx="854598" cy="876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5">
            <a:alphaModFix/>
          </a:blip>
          <a:srcRect b="0" l="0" r="0" t="30747"/>
          <a:stretch/>
        </p:blipFill>
        <p:spPr>
          <a:xfrm>
            <a:off x="117600" y="3354483"/>
            <a:ext cx="854598" cy="78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6">
            <a:alphaModFix/>
          </a:blip>
          <a:srcRect b="0" l="19571" r="24302" t="25794"/>
          <a:stretch/>
        </p:blipFill>
        <p:spPr>
          <a:xfrm flipH="1">
            <a:off x="129734" y="1563225"/>
            <a:ext cx="894025" cy="87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154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5: </a:t>
            </a:r>
            <a:r>
              <a:rPr lang="en" sz="3000"/>
              <a:t>Checkout Module</a:t>
            </a:r>
            <a:endParaRPr sz="3000"/>
          </a:p>
        </p:txBody>
      </p:sp>
      <p:sp>
        <p:nvSpPr>
          <p:cNvPr id="290" name="Google Shape;290;p22"/>
          <p:cNvSpPr/>
          <p:nvPr/>
        </p:nvSpPr>
        <p:spPr>
          <a:xfrm>
            <a:off x="3546526" y="3260799"/>
            <a:ext cx="1357200" cy="1325700"/>
          </a:xfrm>
          <a:prstGeom prst="flowChartConnector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600"/>
          </a:p>
        </p:txBody>
      </p:sp>
      <p:sp>
        <p:nvSpPr>
          <p:cNvPr id="291" name="Google Shape;291;p22"/>
          <p:cNvSpPr/>
          <p:nvPr/>
        </p:nvSpPr>
        <p:spPr>
          <a:xfrm>
            <a:off x="2948456" y="1332544"/>
            <a:ext cx="1357200" cy="1325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 Cart</a:t>
            </a:r>
            <a:endParaRPr sz="1800"/>
          </a:p>
        </p:txBody>
      </p:sp>
      <p:sp>
        <p:nvSpPr>
          <p:cNvPr id="292" name="Google Shape;292;p22"/>
          <p:cNvSpPr/>
          <p:nvPr/>
        </p:nvSpPr>
        <p:spPr>
          <a:xfrm rot="-1221696">
            <a:off x="3977767" y="2682267"/>
            <a:ext cx="155197" cy="5694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/>
          <p:nvPr/>
        </p:nvSpPr>
        <p:spPr>
          <a:xfrm rot="-1227922">
            <a:off x="3715466" y="2739310"/>
            <a:ext cx="155302" cy="53265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2492012" y="3870344"/>
            <a:ext cx="908700" cy="1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988988" y="3260799"/>
            <a:ext cx="1357200" cy="1325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</a:t>
            </a:r>
            <a:endParaRPr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</a:t>
            </a:r>
            <a:endParaRPr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051" y="1125375"/>
            <a:ext cx="2185717" cy="3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96350" y="180150"/>
            <a:ext cx="710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6:</a:t>
            </a:r>
            <a:r>
              <a:rPr lang="en" sz="3000">
                <a:solidFill>
                  <a:srgbClr val="FFFFFF"/>
                </a:solidFill>
              </a:rPr>
              <a:t> 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Verify </a:t>
            </a:r>
            <a:r>
              <a:rPr lang="en" sz="3000"/>
              <a:t>Payment Module</a:t>
            </a:r>
            <a:endParaRPr sz="3000"/>
          </a:p>
        </p:txBody>
      </p:sp>
      <p:sp>
        <p:nvSpPr>
          <p:cNvPr id="302" name="Google Shape;302;p23"/>
          <p:cNvSpPr/>
          <p:nvPr/>
        </p:nvSpPr>
        <p:spPr>
          <a:xfrm>
            <a:off x="5243413" y="3527124"/>
            <a:ext cx="1357200" cy="1325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243421" y="1203400"/>
            <a:ext cx="1357200" cy="1325700"/>
          </a:xfrm>
          <a:prstGeom prst="flowChartConnector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Verify Payment</a:t>
            </a:r>
            <a:endParaRPr sz="1600"/>
          </a:p>
        </p:txBody>
      </p:sp>
      <p:sp>
        <p:nvSpPr>
          <p:cNvPr id="304" name="Google Shape;304;p23"/>
          <p:cNvSpPr/>
          <p:nvPr/>
        </p:nvSpPr>
        <p:spPr>
          <a:xfrm>
            <a:off x="2822275" y="1618950"/>
            <a:ext cx="1407600" cy="759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1800"/>
          </a:p>
        </p:txBody>
      </p:sp>
      <p:sp>
        <p:nvSpPr>
          <p:cNvPr id="305" name="Google Shape;305;p23"/>
          <p:cNvSpPr/>
          <p:nvPr/>
        </p:nvSpPr>
        <p:spPr>
          <a:xfrm rot="5400000">
            <a:off x="5684872" y="2889761"/>
            <a:ext cx="908700" cy="1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/>
          <p:nvPr/>
        </p:nvSpPr>
        <p:spPr>
          <a:xfrm rot="5400000">
            <a:off x="5233484" y="2941475"/>
            <a:ext cx="908700" cy="189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4290844" y="1824705"/>
            <a:ext cx="908700" cy="1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884195" y="1873039"/>
            <a:ext cx="738900" cy="17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2307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7: </a:t>
            </a:r>
            <a:r>
              <a:rPr lang="en" sz="3000"/>
              <a:t>Order Confirmation Module</a:t>
            </a:r>
            <a:endParaRPr sz="3000"/>
          </a:p>
        </p:txBody>
      </p:sp>
      <p:sp>
        <p:nvSpPr>
          <p:cNvPr id="314" name="Google Shape;314;p24"/>
          <p:cNvSpPr/>
          <p:nvPr/>
        </p:nvSpPr>
        <p:spPr>
          <a:xfrm>
            <a:off x="908646" y="3658274"/>
            <a:ext cx="1489500" cy="1325700"/>
          </a:xfrm>
          <a:prstGeom prst="flowChartConnector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Order Confirmation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2986770">
            <a:off x="2695905" y="2819233"/>
            <a:ext cx="190946" cy="111218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3366274" y="2157998"/>
            <a:ext cx="1387800" cy="7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/>
          </a:p>
        </p:txBody>
      </p:sp>
      <p:sp>
        <p:nvSpPr>
          <p:cNvPr id="317" name="Google Shape;317;p24"/>
          <p:cNvSpPr/>
          <p:nvPr/>
        </p:nvSpPr>
        <p:spPr>
          <a:xfrm>
            <a:off x="890050" y="1374705"/>
            <a:ext cx="1526700" cy="149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Restaurant 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24"/>
          <p:cNvSpPr/>
          <p:nvPr/>
        </p:nvSpPr>
        <p:spPr>
          <a:xfrm rot="6384">
            <a:off x="1491850" y="2943325"/>
            <a:ext cx="323101" cy="605700"/>
          </a:xfrm>
          <a:prstGeom prst="upArrow">
            <a:avLst>
              <a:gd fmla="val 21839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363" y="1010725"/>
            <a:ext cx="2175764" cy="37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Member Contributions</a:t>
            </a:r>
            <a:endParaRPr sz="3000"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1172175" y="1167350"/>
            <a:ext cx="72147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Freddy Gutierrez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Assisted in coding evey modules . Assisted editing SRS. Provided materials for DFDs. Attended 100% of meeting.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Julio Aguilar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Assisted in coding modules 2, 3, and 4. Assisted editing SRS. Created powerpoint. Attended 100% of meetings.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Ruolan Shen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Assisted in coding modules 3,4, and 5. Provided materials for DFDs and powerpoint. Assisted editing SRS. Attended 100% of meeting.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Alexander Lopez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Assisted in coding module 2 and 6. Uploaded and edited SRS. Attended 100% of meetings.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GES (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Golden Eagle Sustenance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41300" y="1343475"/>
            <a:ext cx="75513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Food order application for students and employees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168800" y="2449050"/>
            <a:ext cx="695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1117500" y="3498750"/>
            <a:ext cx="58356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/>
        </p:nvSpPr>
        <p:spPr>
          <a:xfrm>
            <a:off x="6573127" y="2527360"/>
            <a:ext cx="2283600" cy="6480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87325" y="2517146"/>
            <a:ext cx="1440600" cy="5955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895429" y="1478519"/>
            <a:ext cx="2467800" cy="32199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1820150" y="2978685"/>
            <a:ext cx="1115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819375" y="492350"/>
            <a:ext cx="314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 DFD Level 0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864095" y="2603982"/>
            <a:ext cx="979200" cy="8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76134" y="2924378"/>
            <a:ext cx="954900" cy="8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3003783" y="1680429"/>
            <a:ext cx="22029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Restaurant Selection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Details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392625" y="1796650"/>
            <a:ext cx="1358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Notify Restaurant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1864100" y="1941719"/>
            <a:ext cx="8187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6"/>
          <p:cNvSpPr/>
          <p:nvPr/>
        </p:nvSpPr>
        <p:spPr>
          <a:xfrm rot="-1858187">
            <a:off x="5512585" y="2552408"/>
            <a:ext cx="489131" cy="68634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392632" y="2420549"/>
            <a:ext cx="594600" cy="678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527723" y="2651200"/>
            <a:ext cx="9792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4294967295" type="title"/>
          </p:nvPr>
        </p:nvSpPr>
        <p:spPr>
          <a:xfrm>
            <a:off x="2789550" y="-74100"/>
            <a:ext cx="3434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GES DFD Level 1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25602" y="1325206"/>
            <a:ext cx="1035600" cy="5157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/>
          </a:p>
        </p:txBody>
      </p:sp>
      <p:sp>
        <p:nvSpPr>
          <p:cNvPr id="181" name="Google Shape;181;p17"/>
          <p:cNvSpPr/>
          <p:nvPr/>
        </p:nvSpPr>
        <p:spPr>
          <a:xfrm>
            <a:off x="1914633" y="1005239"/>
            <a:ext cx="1136400" cy="10749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Golden Eagle Sustenance Application (GES)</a:t>
            </a:r>
            <a:endParaRPr sz="1100"/>
          </a:p>
        </p:txBody>
      </p:sp>
      <p:sp>
        <p:nvSpPr>
          <p:cNvPr id="182" name="Google Shape;182;p17"/>
          <p:cNvSpPr/>
          <p:nvPr/>
        </p:nvSpPr>
        <p:spPr>
          <a:xfrm>
            <a:off x="3742502" y="1052235"/>
            <a:ext cx="10356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 Selection</a:t>
            </a:r>
            <a:endParaRPr sz="1000"/>
          </a:p>
        </p:txBody>
      </p:sp>
      <p:sp>
        <p:nvSpPr>
          <p:cNvPr id="183" name="Google Shape;183;p17"/>
          <p:cNvSpPr/>
          <p:nvPr/>
        </p:nvSpPr>
        <p:spPr>
          <a:xfrm>
            <a:off x="5609444" y="1054427"/>
            <a:ext cx="10356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100"/>
          </a:p>
        </p:txBody>
      </p:sp>
      <p:sp>
        <p:nvSpPr>
          <p:cNvPr id="184" name="Google Shape;184;p17"/>
          <p:cNvSpPr/>
          <p:nvPr/>
        </p:nvSpPr>
        <p:spPr>
          <a:xfrm>
            <a:off x="7601446" y="1068700"/>
            <a:ext cx="10356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Details</a:t>
            </a:r>
            <a:endParaRPr sz="1100"/>
          </a:p>
        </p:txBody>
      </p:sp>
      <p:sp>
        <p:nvSpPr>
          <p:cNvPr id="185" name="Google Shape;185;p17"/>
          <p:cNvSpPr/>
          <p:nvPr/>
        </p:nvSpPr>
        <p:spPr>
          <a:xfrm>
            <a:off x="7451986" y="3967827"/>
            <a:ext cx="10356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100"/>
          </a:p>
        </p:txBody>
      </p:sp>
      <p:sp>
        <p:nvSpPr>
          <p:cNvPr id="186" name="Google Shape;186;p17"/>
          <p:cNvSpPr/>
          <p:nvPr/>
        </p:nvSpPr>
        <p:spPr>
          <a:xfrm>
            <a:off x="3746889" y="3967828"/>
            <a:ext cx="10356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Verify Payment</a:t>
            </a:r>
            <a:endParaRPr sz="1000"/>
          </a:p>
        </p:txBody>
      </p:sp>
      <p:sp>
        <p:nvSpPr>
          <p:cNvPr id="187" name="Google Shape;187;p17"/>
          <p:cNvSpPr/>
          <p:nvPr/>
        </p:nvSpPr>
        <p:spPr>
          <a:xfrm>
            <a:off x="94600" y="3890313"/>
            <a:ext cx="11907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Confirmation</a:t>
            </a:r>
            <a:endParaRPr sz="1000"/>
          </a:p>
        </p:txBody>
      </p:sp>
      <p:sp>
        <p:nvSpPr>
          <p:cNvPr id="188" name="Google Shape;188;p17"/>
          <p:cNvSpPr/>
          <p:nvPr/>
        </p:nvSpPr>
        <p:spPr>
          <a:xfrm>
            <a:off x="1899686" y="4284870"/>
            <a:ext cx="1074000" cy="5793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1100"/>
          </a:p>
        </p:txBody>
      </p:sp>
      <p:sp>
        <p:nvSpPr>
          <p:cNvPr id="189" name="Google Shape;189;p17"/>
          <p:cNvSpPr/>
          <p:nvPr/>
        </p:nvSpPr>
        <p:spPr>
          <a:xfrm>
            <a:off x="1215210" y="1520605"/>
            <a:ext cx="653700" cy="135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3062400" y="1520605"/>
            <a:ext cx="653700" cy="135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4900961" y="1744462"/>
            <a:ext cx="6888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user to select a restaurant from list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4867183" y="1419688"/>
            <a:ext cx="653700" cy="135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4817024" y="747012"/>
            <a:ext cx="688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views menu from selected restaurant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809447" y="1419688"/>
            <a:ext cx="653700" cy="135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6783168" y="1661009"/>
            <a:ext cx="693300" cy="14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5852185" y="4701738"/>
            <a:ext cx="688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if payment fails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6809447" y="1730122"/>
            <a:ext cx="688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views menu from selected restaurant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995691" y="2496676"/>
            <a:ext cx="1035600" cy="1011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Cart</a:t>
            </a:r>
            <a:endParaRPr sz="1100"/>
          </a:p>
        </p:txBody>
      </p:sp>
      <p:sp>
        <p:nvSpPr>
          <p:cNvPr id="199" name="Google Shape;199;p17"/>
          <p:cNvSpPr/>
          <p:nvPr/>
        </p:nvSpPr>
        <p:spPr>
          <a:xfrm rot="1345681">
            <a:off x="7844988" y="2092498"/>
            <a:ext cx="117162" cy="4344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8031294" y="2214609"/>
            <a:ext cx="688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Items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746104" y="747701"/>
            <a:ext cx="688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 sz="1100">
              <a:solidFill>
                <a:srgbClr val="FFFFFF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Calories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7961739" y="2757635"/>
            <a:ext cx="9147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order</a:t>
            </a:r>
            <a:endParaRPr sz="1100">
              <a:solidFill>
                <a:srgbClr val="FFFFFF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items</a:t>
            </a:r>
            <a:endParaRPr sz="1100">
              <a:solidFill>
                <a:srgbClr val="FFFFFF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price</a:t>
            </a:r>
            <a:endParaRPr sz="1100">
              <a:solidFill>
                <a:srgbClr val="FFFFFF"/>
              </a:solidFill>
            </a:endParaRPr>
          </a:p>
          <a:p>
            <a:pPr indent="-635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8379013" y="3681499"/>
            <a:ext cx="6888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name</a:t>
            </a:r>
            <a:endParaRPr sz="1100">
              <a:solidFill>
                <a:srgbClr val="FFFFFF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up time</a:t>
            </a:r>
            <a:endParaRPr sz="1100">
              <a:solidFill>
                <a:srgbClr val="FFFFFF"/>
              </a:solidFill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price and calories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4" name="Google Shape;204;p17"/>
          <p:cNvSpPr/>
          <p:nvPr/>
        </p:nvSpPr>
        <p:spPr>
          <a:xfrm rot="-1219086">
            <a:off x="7781006" y="3526490"/>
            <a:ext cx="118365" cy="43437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 rot="-1227249">
            <a:off x="7580800" y="3570005"/>
            <a:ext cx="118469" cy="4063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4978096" y="4284875"/>
            <a:ext cx="2410500" cy="14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4978100" y="4629250"/>
            <a:ext cx="2410500" cy="144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5948365" y="3814114"/>
            <a:ext cx="688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 payment method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6769287" y="1122309"/>
            <a:ext cx="688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views item details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020124" y="4441849"/>
            <a:ext cx="693300" cy="14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3131834" y="4101477"/>
            <a:ext cx="688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 restaurant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1313911" y="4470753"/>
            <a:ext cx="563700" cy="13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 rot="2983569">
            <a:off x="2431116" y="1422046"/>
            <a:ext cx="296082" cy="330376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4852251" y="1656623"/>
            <a:ext cx="693300" cy="14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6252437" y="2070180"/>
            <a:ext cx="80700" cy="7803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 rot="5400000">
            <a:off x="6504012" y="2603692"/>
            <a:ext cx="70500" cy="8967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252437" y="2814434"/>
            <a:ext cx="745800" cy="144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 rot="-5400000">
            <a:off x="5617726" y="2534029"/>
            <a:ext cx="980400" cy="1308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6308924" y="2220798"/>
            <a:ext cx="688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views menu from selected restaurant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5507319" y="2608321"/>
            <a:ext cx="688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Items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3096325" y="923026"/>
            <a:ext cx="7458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user  to select a restaurant from list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772700" y="2697448"/>
            <a:ext cx="1136400" cy="10749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 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 rot="5400000">
            <a:off x="3931688" y="2312546"/>
            <a:ext cx="422100" cy="135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/>
          <p:nvPr/>
        </p:nvSpPr>
        <p:spPr>
          <a:xfrm rot="-5400000">
            <a:off x="4207075" y="2312525"/>
            <a:ext cx="422100" cy="135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1 : Restaurant Select Module</a:t>
            </a:r>
            <a:endParaRPr sz="3000"/>
          </a:p>
        </p:txBody>
      </p:sp>
      <p:sp>
        <p:nvSpPr>
          <p:cNvPr id="230" name="Google Shape;230;p18"/>
          <p:cNvSpPr/>
          <p:nvPr/>
        </p:nvSpPr>
        <p:spPr>
          <a:xfrm>
            <a:off x="251175" y="1307855"/>
            <a:ext cx="1526700" cy="1491300"/>
          </a:xfrm>
          <a:prstGeom prst="flowChartConnector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Restaurant Selection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1956440" y="1660441"/>
            <a:ext cx="963900" cy="2004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927349" y="2003679"/>
            <a:ext cx="1022100" cy="21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3098925" y="1366050"/>
            <a:ext cx="1526700" cy="13749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51175" y="3683600"/>
            <a:ext cx="1526700" cy="13749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/>
          <p:nvPr/>
        </p:nvSpPr>
        <p:spPr>
          <a:xfrm rot="5400000">
            <a:off x="489600" y="3134576"/>
            <a:ext cx="760200" cy="21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 rot="-5400000">
            <a:off x="770575" y="3134576"/>
            <a:ext cx="760200" cy="21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675" y="1126625"/>
            <a:ext cx="2280650" cy="3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-1503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2: Menu Module</a:t>
            </a:r>
            <a:endParaRPr sz="3000"/>
          </a:p>
        </p:txBody>
      </p:sp>
      <p:sp>
        <p:nvSpPr>
          <p:cNvPr id="243" name="Google Shape;243;p19"/>
          <p:cNvSpPr/>
          <p:nvPr/>
        </p:nvSpPr>
        <p:spPr>
          <a:xfrm>
            <a:off x="2553400" y="1516150"/>
            <a:ext cx="1309800" cy="1299300"/>
          </a:xfrm>
          <a:prstGeom prst="flowChartConnector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982655" y="1846375"/>
            <a:ext cx="994200" cy="2076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863291" y="2246866"/>
            <a:ext cx="994200" cy="20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1553599" y="1906905"/>
            <a:ext cx="883800" cy="1836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1533409" y="2227281"/>
            <a:ext cx="937200" cy="1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87350" y="1516154"/>
            <a:ext cx="1400100" cy="1367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Restaurant Selection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 rot="-5400000">
            <a:off x="2739316" y="3194839"/>
            <a:ext cx="786000" cy="1635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/>
          <p:nvPr/>
        </p:nvSpPr>
        <p:spPr>
          <a:xfrm rot="-5400000">
            <a:off x="3020174" y="3189531"/>
            <a:ext cx="8334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5114920" y="1516153"/>
            <a:ext cx="1244700" cy="12156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Details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2668100" y="3793684"/>
            <a:ext cx="1244700" cy="12156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My Cart</a:t>
            </a:r>
            <a:endParaRPr sz="1800"/>
          </a:p>
        </p:txBody>
      </p:sp>
      <p:pic>
        <p:nvPicPr>
          <p:cNvPr id="253" name="Google Shape;2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020" y="1307850"/>
            <a:ext cx="2323484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3: Item Details Module</a:t>
            </a:r>
            <a:endParaRPr sz="3000"/>
          </a:p>
        </p:txBody>
      </p:sp>
      <p:sp>
        <p:nvSpPr>
          <p:cNvPr id="259" name="Google Shape;259;p20"/>
          <p:cNvSpPr/>
          <p:nvPr/>
        </p:nvSpPr>
        <p:spPr>
          <a:xfrm>
            <a:off x="140889" y="1651972"/>
            <a:ext cx="1357200" cy="1325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800"/>
          </a:p>
        </p:txBody>
      </p:sp>
      <p:sp>
        <p:nvSpPr>
          <p:cNvPr id="260" name="Google Shape;260;p20"/>
          <p:cNvSpPr/>
          <p:nvPr/>
        </p:nvSpPr>
        <p:spPr>
          <a:xfrm>
            <a:off x="2751825" y="1670679"/>
            <a:ext cx="1357200" cy="1325700"/>
          </a:xfrm>
          <a:prstGeom prst="flowChartConnector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Item Details</a:t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713744" y="2130723"/>
            <a:ext cx="856800" cy="1782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1679300" y="2447026"/>
            <a:ext cx="908700" cy="1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 rot="1344270">
            <a:off x="3172774" y="3133528"/>
            <a:ext cx="153486" cy="56926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2034375" y="3587525"/>
            <a:ext cx="1290600" cy="12603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Cart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850" y="1821450"/>
            <a:ext cx="2490075" cy="21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827" y="922925"/>
            <a:ext cx="2153593" cy="39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154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Module 4: My Cart Module</a:t>
            </a:r>
            <a:endParaRPr sz="3000"/>
          </a:p>
        </p:txBody>
      </p:sp>
      <p:sp>
        <p:nvSpPr>
          <p:cNvPr id="272" name="Google Shape;272;p21"/>
          <p:cNvSpPr/>
          <p:nvPr/>
        </p:nvSpPr>
        <p:spPr>
          <a:xfrm>
            <a:off x="1131489" y="1347172"/>
            <a:ext cx="1357200" cy="1325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800"/>
          </a:p>
        </p:txBody>
      </p:sp>
      <p:sp>
        <p:nvSpPr>
          <p:cNvPr id="273" name="Google Shape;273;p21"/>
          <p:cNvSpPr/>
          <p:nvPr/>
        </p:nvSpPr>
        <p:spPr>
          <a:xfrm>
            <a:off x="3742425" y="1365879"/>
            <a:ext cx="1357200" cy="1325700"/>
          </a:xfrm>
          <a:prstGeom prst="flowChartConnector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Details</a:t>
            </a:r>
            <a:endParaRPr sz="1600"/>
          </a:p>
        </p:txBody>
      </p:sp>
      <p:sp>
        <p:nvSpPr>
          <p:cNvPr id="274" name="Google Shape;274;p21"/>
          <p:cNvSpPr/>
          <p:nvPr/>
        </p:nvSpPr>
        <p:spPr>
          <a:xfrm>
            <a:off x="2704344" y="1825923"/>
            <a:ext cx="856800" cy="1782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2669900" y="2142226"/>
            <a:ext cx="908700" cy="1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2948456" y="3237544"/>
            <a:ext cx="1357200" cy="1325700"/>
          </a:xfrm>
          <a:prstGeom prst="flowChartConnector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My Cart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/>
          <p:nvPr/>
        </p:nvSpPr>
        <p:spPr>
          <a:xfrm rot="1344270">
            <a:off x="4029849" y="2686578"/>
            <a:ext cx="153486" cy="56926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1904975" y="2712200"/>
            <a:ext cx="111600" cy="11001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/>
          <p:nvPr/>
        </p:nvSpPr>
        <p:spPr>
          <a:xfrm rot="-5400000">
            <a:off x="2258525" y="3465050"/>
            <a:ext cx="79500" cy="12174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904976" y="3726625"/>
            <a:ext cx="1002000" cy="1899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/>
          <p:nvPr/>
        </p:nvSpPr>
        <p:spPr>
          <a:xfrm rot="-5400000">
            <a:off x="1009475" y="3307398"/>
            <a:ext cx="1440600" cy="1716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"/>
          <p:cNvSpPr/>
          <p:nvPr/>
        </p:nvSpPr>
        <p:spPr>
          <a:xfrm rot="5400000">
            <a:off x="3638300" y="4745106"/>
            <a:ext cx="399300" cy="178200"/>
          </a:xfrm>
          <a:prstGeom prst="rightArrow">
            <a:avLst>
              <a:gd fmla="val 56452" name="adj1"/>
              <a:gd fmla="val 50000" name="adj2"/>
            </a:avLst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1"/>
          <p:cNvSpPr/>
          <p:nvPr/>
        </p:nvSpPr>
        <p:spPr>
          <a:xfrm rot="5400000">
            <a:off x="3303999" y="4735350"/>
            <a:ext cx="423600" cy="1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350" y="1129575"/>
            <a:ext cx="1978862" cy="368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