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swald-regular.fntdata"/><Relationship Id="rId12" Type="http://schemas.openxmlformats.org/officeDocument/2006/relationships/slide" Target="slides/slide8.xml"/><Relationship Id="rId34" Type="http://schemas.openxmlformats.org/officeDocument/2006/relationships/font" Target="fonts/Averag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swa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Have slide up until presentation starts.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Today we are going </a:t>
            </a:r>
            <a:r>
              <a:rPr lang="en"/>
              <a:t>to write</a:t>
            </a:r>
            <a:r>
              <a:rPr lang="en"/>
              <a:t> a program to  build That Cabin at That Conference in 7 easy steps.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Feel free to ask questions at any time.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a lot of ground to cover in the next hour.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handouts on the Lua language, Turtle API, Setup and Step by Step Instructions.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the same IF operators apply to a For loop.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Do and end is required.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Does anyone notice anything weird about the for loop? Parents who programming  do you  know?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Lua is one of only a few programming languages that loops and arrays start with the value 1 instead of Zero.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Lua is one of only a few programming languages that arrays also start with the value 1 instead of Zero.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the brackets to assign a value to an item in the array.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can be run multiple times.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Functions can return a value that can be stored in a variable.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Functions can have more values passed into them.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</a:t>
            </a:r>
            <a:r>
              <a:rPr lang="en"/>
              <a:t>onto</a:t>
            </a:r>
            <a:r>
              <a:rPr lang="en"/>
              <a:t> the ComputerCraft turtle specific stuff.  After right clicking on the Turtle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Minecraft Inventory is on the bottom left.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Turtles Inventory is on the bottom right.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items we have in the turtle is the items that will be needed to build your own That Cabin.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Turtles need fuel to move, lava bucket, coal, wood, or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Programs stored in the turtle’s memory and will stay there until the turtle is broken..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Turtles need Fuel to Move….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turtle.select() inventory slot for use in other turtle actions.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 - turtle.refuel, turtle.place, turtle.getItemDetail, and more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part in yellow is the part needed to pass in arguments to you program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use TechnicPack launcher to </a:t>
            </a:r>
            <a:r>
              <a:rPr lang="en"/>
              <a:t>automatically</a:t>
            </a:r>
            <a:r>
              <a:rPr lang="en"/>
              <a:t> Mod your Minecraft.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use PasteBin to Edit your Turtle Lua programs.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use Turtle API to import your PasteBin Lua Programs and run them.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Next, I will show you how to get started and search for the modpack inside the technicpack.Net Launcher application.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Languages I have used so far are Lua, Python, PHP, Javascript, HTML, CSS, and Java.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Skip horse stuff.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is also a server version of the Modpack is also </a:t>
            </a:r>
            <a:r>
              <a:rPr lang="en"/>
              <a:t>available</a:t>
            </a:r>
            <a:r>
              <a:rPr lang="en"/>
              <a:t> so that you can host your own ComputerCraft World for other to play together with you.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Minecraft is jerky then you will need to increase the </a:t>
            </a:r>
            <a:r>
              <a:rPr lang="en"/>
              <a:t>amount</a:t>
            </a:r>
            <a:r>
              <a:rPr lang="en"/>
              <a:t> of memory that minecraft is allowed to use… See me after the talk to update your Java Settings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** Explain Each Step ** Place Block Down, Build 1 wall, 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are going to build a Cabin 3 blocks tall and 5 blocks wide with a roof, a door and a window.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someone asks the 7th step is not show in the screenshot and the end result of Step 7 looks the same as step 6.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use your own pastebin as guest or logged in account.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Turtle must be 1 block in the air.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Call main() to run functions after you define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 not worry if you missed the pastebin codes because they are on your cheat sheet.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 is for Inventory in Turtle.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** Remember If condition explain if turtle inventory has an item named planks. **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must be 1 block in the air.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pastebin code for Step 2 includes the Step 1 Code so if you fall behind just use the new pastebin codes going forward.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Just explain the new blocks needed.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Requirements.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Show and explain Pastebin.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Put Items in turtle and run the program.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Switch to back to slide for a few minutes.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- 1 in the turtle is because the turtle is already in position 1 and only needs to place 4 more blocks for the wall.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hat does if i % 2 == 0 mean?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 % is the Modulus Operator.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A2A2A"/>
                </a:solidFill>
                <a:latin typeface="Verdana"/>
                <a:ea typeface="Verdana"/>
                <a:cs typeface="Verdana"/>
                <a:sym typeface="Verdana"/>
              </a:rPr>
              <a:t>It Divides the value of one expression by the value of another, and returns the remainder.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After dividing 2 / 2 there is no remainder and a zero is returned.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dividing 3 / 2 there is a remainder of 5.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cabin size is still hard coded.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cabin size is no longer hardcoded.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Show the Error Logic.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Hand out / cheatsheet  reminder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them for attending.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you doing an open spaces after to help / continue?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of you are </a:t>
            </a:r>
            <a:r>
              <a:rPr lang="en"/>
              <a:t>familiar</a:t>
            </a:r>
            <a:r>
              <a:rPr lang="en"/>
              <a:t> with ComputerCraft?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of you are familiar with the Lua programing language?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Feel free to work ahead editing your own pastebin code or use my pastebin code links to follow along.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the information you will need to get started is on the provided cheatsheets.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Let’s get Started.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 you need Computer Craft?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/>
              <a:t>re you bored with plain old vanilla Minecraft?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Would it be </a:t>
            </a:r>
            <a:r>
              <a:rPr lang="en"/>
              <a:t>awesome</a:t>
            </a:r>
            <a:r>
              <a:rPr lang="en"/>
              <a:t> to be free do to the fun things instead of boring </a:t>
            </a:r>
            <a:r>
              <a:rPr lang="en"/>
              <a:t>repetitive</a:t>
            </a:r>
            <a:r>
              <a:rPr lang="en"/>
              <a:t> tasks in Minecraft.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Does anyone have an example of a boring repetitive task?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ComputerCraft is the solution for YOU!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can automate almost anything in minecraft.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 you could have your turtle mine minerals for you, you can have your turtle do your farming, and build things for you.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/>
              <a:t>possibilities</a:t>
            </a:r>
            <a:r>
              <a:rPr lang="en"/>
              <a:t> are limitless.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 you can command your turtle to do your bidding we need to learn about Lua and some of the Turtle API Commands.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Next we will cover some of the most common Lua language features that we will use in our turtle program today.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not a complete list of lua commands, just what we will need today.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the best practice is not to use global variables and </a:t>
            </a:r>
            <a:r>
              <a:rPr lang="en"/>
              <a:t>instead</a:t>
            </a:r>
            <a:r>
              <a:rPr lang="en"/>
              <a:t> use local </a:t>
            </a:r>
            <a:r>
              <a:rPr lang="en"/>
              <a:t>variables.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is that bad? Unexpected values in your variables will cause bugs in your code.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Just assign a number, string, or boolean to a variable name of your choosing.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a global variable and name it, use an equal sign to assign a value to the variable.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Variable that are no longer referenced are garbage collected.  That mean they are removed from the computer's memory.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am sorry to say that programming languages do not yet have the ability to take your garbage out for you.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ocal variables are automatically garbage collected when the function, loop, or if condition is no longer the active code running.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Unless your logic needs it the nil value is not needed.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Otherwise local variables operate the same as global variables.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single line comment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Explain </a:t>
            </a:r>
            <a:r>
              <a:rPr lang="en"/>
              <a:t>multiple</a:t>
            </a:r>
            <a:r>
              <a:rPr lang="en"/>
              <a:t> line comment block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Single line comment can be used anywhere on a line even after command and the command will still run.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use one over the other… comment 1 line or multiple.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sure to remember to use a double equal sign in the IF statement and why.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Talk about</a:t>
            </a:r>
            <a:r>
              <a:rPr lang="en"/>
              <a:t> ~= is not equal operator.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then and End required.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command should be on its own line and best practice is to indent your code for readability.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echnicpack.net/modpack/that-minecraft.1012241" TargetMode="External"/><Relationship Id="rId4" Type="http://schemas.openxmlformats.org/officeDocument/2006/relationships/hyperlink" Target="https://www.technicpack.net/downlo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technicpack.net/downloa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en.wikipedia.org/wiki/Lua_(programming_language)Turtle" TargetMode="External"/><Relationship Id="rId4" Type="http://schemas.openxmlformats.org/officeDocument/2006/relationships/hyperlink" Target="http://minecraft.net/en-us/" TargetMode="External"/><Relationship Id="rId10" Type="http://schemas.openxmlformats.org/officeDocument/2006/relationships/image" Target="../media/image9.png"/><Relationship Id="rId9" Type="http://schemas.openxmlformats.org/officeDocument/2006/relationships/hyperlink" Target="https://github.com/RebeccaVonRuden/ThatConference-2017" TargetMode="External"/><Relationship Id="rId5" Type="http://schemas.openxmlformats.org/officeDocument/2006/relationships/hyperlink" Target="http://www.computercraft.info/download/" TargetMode="External"/><Relationship Id="rId6" Type="http://schemas.openxmlformats.org/officeDocument/2006/relationships/hyperlink" Target="http://www.technicpack.net" TargetMode="External"/><Relationship Id="rId7" Type="http://schemas.openxmlformats.org/officeDocument/2006/relationships/hyperlink" Target="http://computercraft.info/wiki/Turtle_(API)" TargetMode="External"/><Relationship Id="rId8" Type="http://schemas.openxmlformats.org/officeDocument/2006/relationships/hyperlink" Target="https://pastebin.com/u/rvonrud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2865" r="0" t="0"/>
          <a:stretch/>
        </p:blipFill>
        <p:spPr>
          <a:xfrm>
            <a:off x="1209562" y="245074"/>
            <a:ext cx="6724874" cy="4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Used to repeat a section of code an exact number of times.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build_block_wall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(wall_length)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turnLeft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 data structure that contains a group of items. In lua all arrays starting index is the value 1 instead of a starting index of 0 like a lot of other programing languages.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a={}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--new array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a[i] =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sets all values in the array to 0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(a[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gets the array item’s value</a:t>
            </a:r>
            <a:br>
              <a:rPr lang="en"/>
            </a:br>
            <a:r>
              <a:rPr lang="en"/>
              <a:t>	          (Arrays also start with the value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1</a:t>
            </a:r>
            <a:r>
              <a:rPr lang="en"/>
              <a:t> instead of 0)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076275"/>
            <a:ext cx="8520600" cy="3813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Functions are self contained lines of code that can be called many times.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 place_block_down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(inventory_name)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inventory_slot =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find_block_slot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(inventory_name)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(inventory_slot)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placeDown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result = place_block_down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"minecraft:planks"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place_block_down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"minecraft:glass"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850" y="445025"/>
            <a:ext cx="5901874" cy="43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API Movement Commands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648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Commands the turtle will execute.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move  forward.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move up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move down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turnLeft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turn left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turnRight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turn right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(Just what we need, there are more)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API Inventory Commands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Commands the turtle will execute.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getItemDetail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gets an item's number detail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selects slot number 1 - 16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refuel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refuels the turtle (uses lava buckets and coal)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(Just what we need, there are more)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API Action Commands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Commands the turtle will execute.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placeDown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places block below turtle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places block in front of turtle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dig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digs the block and puts it in the inventory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08B4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(Just what we need, there are more)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API Passing In Arguments to Your Program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number_of_stories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wall_length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validate_arguments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(number_of_stories,wall_length)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build_stories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(number_of_stories, wall_length)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build_roof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(wall_length)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install_door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(number_of_stories)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install_window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local args = { ... }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main(args[1],args[2])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Minecraft must be installed</a:t>
            </a:r>
            <a:br>
              <a:rPr lang="en" sz="1600"/>
            </a:br>
            <a: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You will need minecraft to create your own that cabin</a:t>
            </a:r>
            <a:b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/>
              <a:t>Technicpack  : is a platform where you can create and share minecraft mods in minutes</a:t>
            </a:r>
            <a:br>
              <a:rPr lang="en" sz="1600"/>
            </a:br>
            <a:r>
              <a:rPr lang="en" sz="1600"/>
              <a:t>Pastebin : </a:t>
            </a:r>
            <a:r>
              <a:rPr lang="en" sz="1600"/>
              <a:t>is required to edit your Lua programs and easier than typing into your turtle directly.</a:t>
            </a:r>
            <a:br>
              <a:rPr lang="en" sz="1600"/>
            </a:br>
            <a: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Computercraft has built in integration with pastebin</a:t>
            </a:r>
            <a:b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Turtle:    </a:t>
            </a:r>
            <a:r>
              <a:rPr lang="en" sz="1400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pastebin get dzwc8Vu0 buildCabin</a:t>
            </a:r>
            <a:br>
              <a:rPr lang="en" sz="1400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Pastebin:: </a:t>
            </a:r>
            <a:r>
              <a:rPr lang="en" sz="1400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https://pastebin.com/u/rvonruden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Visual Studio Code : is an option to edit your Lua programs, still need Pastebin.</a:t>
            </a:r>
            <a:br>
              <a:rPr lang="en"/>
            </a:b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Minecraft, Minecraft Mods, Tools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Technicpack and What is IT?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Technicpack is a platform where you can put together a collection of hand-picked minecraft mods which allows the launcher to automatically mod your local minecraft in minutes.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That Minecraft 2017 :  My Computercraft Technicpack for That Conference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https://www.technicpack.net/modpack/that-minecraft.1012241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will need to download launcher :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https://www.technicpack.net/download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on using TechnicPack.net Launcher is on the next slide.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Rebecca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31875" y="2374550"/>
            <a:ext cx="8520600" cy="257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I am a high school student going into 11th grade at Kettle Moraine High School in Wisconsin. I'm 17 years old. I am taking programming courses in high school that are helping me follow my dream becoming a computer programmer. I have been attending That Conference since the beginning and I have enjoyed every year of it. I ride horses and I spend my weekends volunteering at the barn. 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7718" l="0" r="0" t="8381"/>
          <a:stretch/>
        </p:blipFill>
        <p:spPr>
          <a:xfrm>
            <a:off x="6672150" y="299725"/>
            <a:ext cx="2122125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4722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TechnicPack - </a:t>
            </a:r>
            <a:r>
              <a:rPr lang="en"/>
              <a:t>In Minecraft all steps side by side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ownload launcher  and run 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https://www.technicpack.net/download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launcher will need you to log into your MineCraft account.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Depending on your computer download  Java JDK. (search google for Java JDK)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Verify the launcher’s options has the JAVA memory  set to 1 GB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Search for the ModPack:  That Minecraft 2017 and install the ModPack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Click the play Mod button bottom right and choose Single player game in Creative Mode.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50" y="408125"/>
            <a:ext cx="8520598" cy="432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Place One Block Down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need: </a:t>
            </a:r>
            <a:br>
              <a:rPr lang="en"/>
            </a:br>
            <a:r>
              <a:rPr lang="en"/>
              <a:t>	Mining Turtle, Lava Bucket, and Oak Wood Planks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Place items in “Mining Turtle” with Lava Bucket in inventory slot 1.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Refuel Turtle using inventory slot 1 and rest of the items anywhere.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Function to Find Block’s Slot in the Turtle’s inventory.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Function to Place Block Down.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vUw4CqrL step1” &lt;enter&gt; step1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2: </a:t>
            </a:r>
            <a:r>
              <a:rPr lang="en"/>
              <a:t>Build</a:t>
            </a:r>
            <a:r>
              <a:rPr lang="en"/>
              <a:t> Block Wall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need: </a:t>
            </a:r>
            <a:br>
              <a:rPr lang="en"/>
            </a:br>
            <a:r>
              <a:rPr lang="en"/>
              <a:t>	</a:t>
            </a:r>
            <a:r>
              <a:rPr lang="en"/>
              <a:t>Mining Turtle, Lava Bucket,</a:t>
            </a:r>
            <a:r>
              <a:rPr lang="en"/>
              <a:t> and Oak Wood Planks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the the requirements for Step 1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function build_block_wall(number_of_blocks).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a for loop to place down 4 blocks down in a row using </a:t>
            </a:r>
            <a:r>
              <a:rPr lang="en"/>
              <a:t>place_block_down()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ZryCakMb step2” &lt;enter&gt; step2 &lt;enter&gt;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3: Build One Story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will need:</a:t>
            </a:r>
            <a:br>
              <a:rPr lang="en"/>
            </a:br>
            <a:r>
              <a:rPr lang="en"/>
              <a:t>	</a:t>
            </a:r>
            <a:r>
              <a:rPr lang="en"/>
              <a:t>Mining</a:t>
            </a:r>
            <a:r>
              <a:rPr lang="en"/>
              <a:t> Turtle, Lava Bucket, and Oak Wood Planks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the the requirements for step 1 and 2.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</a:t>
            </a:r>
            <a:r>
              <a:rPr lang="en"/>
              <a:t>function build_story(wall_length). A wall length of 4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a for loop to build 4 block_walls using left turns using build_block_wall().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0z5Rgvuh step3” &lt;enter&gt; step3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4: Build </a:t>
            </a:r>
            <a:r>
              <a:rPr lang="en"/>
              <a:t>Multiple</a:t>
            </a:r>
            <a:r>
              <a:rPr lang="en"/>
              <a:t> Stories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will need:</a:t>
            </a:r>
            <a:br>
              <a:rPr lang="en"/>
            </a:br>
            <a:r>
              <a:rPr lang="en"/>
              <a:t>	Mining Turtle, Lava Bucket, and Oak Wood Planks.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the requirements for Step 1, 2, and 3.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</a:t>
            </a:r>
            <a:r>
              <a:rPr lang="en"/>
              <a:t>function build_stories(number_of_stories, wall_length).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a for loop to build 3 stories with a wall length of 5.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the build_story(wall_length) function.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JD7S4JMR step4” &lt;enter&gt; step4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5: </a:t>
            </a:r>
            <a:r>
              <a:rPr lang="en"/>
              <a:t>Build</a:t>
            </a:r>
            <a:r>
              <a:rPr lang="en"/>
              <a:t> the Roof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will need:</a:t>
            </a:r>
            <a:br>
              <a:rPr lang="en"/>
            </a:br>
            <a:r>
              <a:rPr lang="en"/>
              <a:t>	Mining Turtle, Lava Bucket, Oak Wood Planks, and Stone Slabs.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the r</a:t>
            </a:r>
            <a:r>
              <a:rPr lang="en"/>
              <a:t>equirements</a:t>
            </a:r>
            <a:r>
              <a:rPr lang="en"/>
              <a:t> for Steps 1, 2, 3, and 4.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function to Place Roof Down using stone slabs.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for loop and </a:t>
            </a: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%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lang="en"/>
              <a:t>to know when to turn left or right when placing the roof block down in a function.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fv432ghS step5” &lt;enter&gt; step5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6: Install Door and Window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need: </a:t>
            </a:r>
            <a:br>
              <a:rPr lang="en"/>
            </a:br>
            <a:r>
              <a:rPr lang="en"/>
              <a:t>	Mining Turtle, Lava Bucket, Oak Wood Planks, Stone Slabs, Glass Blocks, and Oak Wood Door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Requirements for </a:t>
            </a:r>
            <a:r>
              <a:rPr lang="en"/>
              <a:t>Steps 1, 2, 3, 4, and 5. 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function to position turtle and Dig out wall blocks and Place the door.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function to position turtle and dig out wall blocks and Place the window.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f9WLq2w7 step6” &lt;enter&gt; step6 &lt;enter&gt;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7: Passing </a:t>
            </a:r>
            <a:r>
              <a:rPr lang="en"/>
              <a:t>Arguments</a:t>
            </a:r>
            <a:r>
              <a:rPr lang="en"/>
              <a:t> In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need:</a:t>
            </a:r>
            <a:br>
              <a:rPr lang="en"/>
            </a:br>
            <a:r>
              <a:rPr lang="en"/>
              <a:t>	</a:t>
            </a:r>
            <a:r>
              <a:rPr lang="en"/>
              <a:t>Mining Turtle, Lava Bucket, Oak Wood Planks, Stone Slabs, Glass Blocks, and Oak Wood Door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r</a:t>
            </a:r>
            <a:r>
              <a:rPr lang="en"/>
              <a:t>equirements</a:t>
            </a:r>
            <a:r>
              <a:rPr lang="en"/>
              <a:t> for Steps 1, 2, 3, 4, 5, and 6.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Update the </a:t>
            </a:r>
            <a:r>
              <a:rPr lang="en"/>
              <a:t>main(number_of_stories,wall_length) f</a:t>
            </a:r>
            <a:r>
              <a:rPr lang="en"/>
              <a:t>unction to accept 2 arguments.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Pass the arguments to the new main(args[1],args[2]) function.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ceFGB85S step7” &lt;enter&gt; step7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16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and Links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226450" y="939575"/>
            <a:ext cx="85206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Lua: </a:t>
            </a:r>
            <a:r>
              <a:rPr lang="en" u="sng">
                <a:solidFill>
                  <a:schemeClr val="hlink"/>
                </a:solidFill>
                <a:hlinkClick r:id="rId3"/>
              </a:rPr>
              <a:t>en.wikipedia.org/wiki/Lua_(programming_language)Turtle</a:t>
            </a:r>
            <a:br>
              <a:rPr lang="en"/>
            </a:br>
            <a:r>
              <a:rPr lang="en"/>
              <a:t>MineCraft: </a:t>
            </a:r>
            <a:r>
              <a:rPr lang="en" u="sng">
                <a:solidFill>
                  <a:schemeClr val="hlink"/>
                </a:solidFill>
                <a:hlinkClick r:id="rId4"/>
              </a:rPr>
              <a:t>minecraft.net/en-us/</a:t>
            </a:r>
            <a:br>
              <a:rPr lang="en"/>
            </a:br>
            <a:r>
              <a:rPr lang="en"/>
              <a:t>ComputerCraft: </a:t>
            </a:r>
            <a:r>
              <a:rPr lang="en" u="sng">
                <a:solidFill>
                  <a:schemeClr val="hlink"/>
                </a:solidFill>
                <a:hlinkClick r:id="rId5"/>
              </a:rPr>
              <a:t>www.computercraft.info/download/</a:t>
            </a:r>
            <a:r>
              <a:rPr lang="en"/>
              <a:t> </a:t>
            </a:r>
            <a:br>
              <a:rPr lang="en"/>
            </a:br>
            <a:r>
              <a:rPr lang="en"/>
              <a:t>Technic ModPack - </a:t>
            </a:r>
            <a:r>
              <a:rPr lang="en" u="sng">
                <a:solidFill>
                  <a:schemeClr val="hlink"/>
                </a:solidFill>
                <a:hlinkClick r:id="rId6"/>
              </a:rPr>
              <a:t>www.technicpack.net</a:t>
            </a:r>
            <a:r>
              <a:rPr lang="en"/>
              <a:t> </a:t>
            </a:r>
            <a:br>
              <a:rPr lang="en"/>
            </a:br>
            <a:r>
              <a:rPr lang="en"/>
              <a:t>Turtle API: </a:t>
            </a:r>
            <a:r>
              <a:rPr lang="en" u="sng">
                <a:solidFill>
                  <a:schemeClr val="hlink"/>
                </a:solidFill>
                <a:hlinkClick r:id="rId7"/>
              </a:rPr>
              <a:t>computercraft.info/wiki/Turtle_(API)</a:t>
            </a:r>
            <a:br>
              <a:rPr b="1" lang="en"/>
            </a:br>
            <a:r>
              <a:rPr b="1" lang="en" u="sng"/>
              <a:t>Solution Program and Slides:</a:t>
            </a:r>
            <a:br>
              <a:rPr b="1" lang="en"/>
            </a:br>
            <a:r>
              <a:rPr b="1" lang="en"/>
              <a:t>pastebin get dzwc8Vu0 buildCabin</a:t>
            </a:r>
            <a:br>
              <a:rPr b="1" lang="en"/>
            </a:br>
            <a:r>
              <a:rPr lang="en"/>
              <a:t>PasteBin: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https://pastebin.com/u/rvonruden</a:t>
            </a:r>
            <a:br>
              <a:rPr lang="en"/>
            </a:b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https://github.com/RebeccaVonRuden/ThatConference-2017</a:t>
            </a:r>
            <a:br>
              <a:rPr lang="en"/>
            </a:br>
            <a:r>
              <a:rPr lang="en"/>
              <a:t>Contact: rebecca@vonruden.info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35" name="Shape 2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14699" y="1430300"/>
            <a:ext cx="3093350" cy="20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 we will be using the </a:t>
            </a:r>
            <a:r>
              <a:rPr lang="en"/>
              <a:t> Minecraft Mod: </a:t>
            </a:r>
            <a:r>
              <a:rPr lang="en"/>
              <a:t>ComputerCraft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671250" y="3174874"/>
            <a:ext cx="7801500" cy="12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Requirements: Minecraft Installed, Can Login into Minecraft Account, TechnicPack.net Launcher, Pastebin (Account is optional)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Craft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Craft is a mod on Minecraft that allows the user to create and program Computers, Robots called Turtles, and use the programming language Lua.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Turtles run the TurtleOS operating system. T</a:t>
            </a:r>
            <a:r>
              <a:rPr lang="en"/>
              <a:t>hey have the ability to use tools, place, break and detect blocks, move around and drop items in their inventory via their access to the Turtle API.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300" y="2731012"/>
            <a:ext cx="22479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949" y="2753512"/>
            <a:ext cx="2247900" cy="19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ua.gif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475" y="3109761"/>
            <a:ext cx="1868775" cy="18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321850" y="4004500"/>
            <a:ext cx="2679600" cy="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5025"/>
            <a:ext cx="8520601" cy="2536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</a:t>
            </a:r>
            <a:r>
              <a:rPr lang="en"/>
              <a:t>Variables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Variables that are available anywhere after they are created 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num =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A number.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 String'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A string.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boolean (true/false) value.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 =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Un-defines a variable to be garbage collected.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(Yes, even programming languages have to take out the garbage.)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 </a:t>
            </a:r>
            <a:r>
              <a:rPr lang="en"/>
              <a:t>Variables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Variables that are only </a:t>
            </a:r>
            <a:r>
              <a:rPr lang="en" sz="1600"/>
              <a:t>available</a:t>
            </a:r>
            <a:r>
              <a:rPr lang="en" sz="1600"/>
              <a:t> where they are created. </a:t>
            </a:r>
            <a:br>
              <a:rPr lang="en" sz="1600"/>
            </a:br>
            <a:r>
              <a:rPr lang="en" sz="1600"/>
              <a:t>    </a:t>
            </a:r>
            <a:br>
              <a:rPr lang="en" sz="1600"/>
            </a:br>
            <a:r>
              <a:rPr b="1" lang="en" sz="1600" u="sng"/>
              <a:t>This means they are only </a:t>
            </a:r>
            <a:r>
              <a:rPr b="1" lang="en" sz="1600" u="sng"/>
              <a:t>available</a:t>
            </a:r>
            <a:r>
              <a:rPr b="1" lang="en" sz="1600" u="sng"/>
              <a:t> </a:t>
            </a:r>
            <a:r>
              <a:rPr b="1" lang="en" sz="1600" u="sng"/>
              <a:t>i</a:t>
            </a:r>
            <a:r>
              <a:rPr b="1" lang="en" sz="1600" u="sng"/>
              <a:t>nside an if condition, function, while loop, and etc.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num =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A number.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 = 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 String'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A string.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boolean (true/false) value.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 =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Not really needed because local variables 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are automatically garbage collected.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08B4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(Just add the word local in front of variable)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40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Text that will not be executed as code.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--[[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 Presentation: LEARNING TO PROGRAM USING MINECRAFT IN-GAME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 COMPUTERS AND TURTLES USING THE LUA PROGRAMMING LANGUAGE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--]]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Step 1: BEGIN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Description: Place One Block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C</a:t>
            </a:r>
            <a:r>
              <a:rPr lang="en"/>
              <a:t>onditions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98075" y="869725"/>
            <a:ext cx="8520600" cy="365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 sz="1600"/>
            </a:br>
            <a:r>
              <a:rPr lang="en" sz="1600"/>
              <a:t>If conditions are used to ask if </a:t>
            </a:r>
            <a:r>
              <a:rPr lang="en" sz="1600"/>
              <a:t>certain information is true and do something based on </a:t>
            </a:r>
            <a:r>
              <a:rPr lang="en" sz="1600"/>
              <a:t> that information. 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block_name = 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"minecraft:planks"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inventory_slot = 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getItemDetail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inventory_slot.</a:t>
            </a:r>
            <a:r>
              <a:rPr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block_name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indent="457200" lvl="0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Other operators:  &lt;  &gt;  &lt;=  &gt;=  ==  </a:t>
            </a:r>
            <a:b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       Special Note: ~= is Not Equal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