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3"/>
    <p:restoredTop sz="86085"/>
  </p:normalViewPr>
  <p:slideViewPr>
    <p:cSldViewPr snapToGrid="0" snapToObjects="1">
      <p:cViewPr varScale="1">
        <p:scale>
          <a:sx n="93" d="100"/>
          <a:sy n="93" d="100"/>
        </p:scale>
        <p:origin x="1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33E4-644D-4B52-978A-D55615D53680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3A342-3765-48A8-A73C-BDBCFE4A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Road Home, Switch Point, The Lantern House, and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3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1614 homeless veterans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Comprehensive Report on Homelessness: State of Utah 2017, Workforce Services, Housing &amp; Community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toward Vietnam vets.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men than women.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Predominantly white. Nation-wide 45% African American.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UDRC provided homeless case management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Comprehensive Report on Homelessness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 is determined by statistical inference—predictive analysis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 - American Psychological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 - American Psychological Association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UDRC provided homeless case management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Dishonorable discharge is equivalent of a federal felony. Reasons are AWOL, sedition, sexual assault, manslaughter &amp; murder.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discharge statuses are general, less-than-honorable and honorable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U.S. Department of Veteran Affairs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 * 1600 = 400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JAMA – Journal of the American Medical Association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5.6% of active-duty discharged for misconduct.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group is 25% of veterans who are homeless at the first VA encounter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 at the one-year mark, and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 five years out.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U.S. Department of Veteran Affairs, Office of Research and Development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JAMA – Journal of the American Medical Association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3A342-3765-48A8-A73C-BDBCFE4AA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reports/adf29336-72c5-4c44-85fb-5651b3f2ffe8?pbi_source=PowerPoi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f39dca117968f7bc532f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.powerbi.com/reports/adf29336-72c5-4c44-85fb-5651b3f2ffe8/ReportSectione43ff097796adb11e72c?pbi_source=PowerPoint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5d17a6965b05b01a3050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pp.powerbi.com/reports/adf29336-72c5-4c44-85fb-5651b3f2ffe8/ReportSection9472ff8baff760c31b61?pbi_source=PowerPoint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p.powerbi.com/reports/adf29336-72c5-4c44-85fb-5651b3f2ffe8/ReportSection?pbi_source=PowerPoi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53374976dfc8a8f39fde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90b9423a4c65b97b78b4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13c210e1d55329ba13c9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8a760589d8fb6a61be7c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ec23f746c53caf32dbe6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reports/adf29336-72c5-4c44-85fb-5651b3f2ffe8/ReportSectiona032da2c2279cf0fb857?pbi_source=PowerPoi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3d0a01b550aa17a27922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adf29336-72c5-4c44-85fb-5651b3f2ffe8/ReportSection19d07edfa293aeb1ff7b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Utah Homeless Veterans 2017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accent2">
                    <a:lumMod val="7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accent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3/26/2018 8:32:43 AM Mountain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accent2">
                  <a:lumMod val="75000"/>
                </a:schemeClr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3/26/2018 8:30:42 AM Mountain Standard Time</a:t>
            </a:r>
            <a:endParaRPr lang="en-US" sz="900" b="0" i="0" dirty="0">
              <a:solidFill>
                <a:schemeClr val="accent2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238</Words>
  <Application>Microsoft Macintosh PowerPoint</Application>
  <PresentationFormat>Widescreen</PresentationFormat>
  <Paragraphs>40</Paragraphs>
  <Slides>14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Becky Christman</cp:lastModifiedBy>
  <cp:revision>4</cp:revision>
  <dcterms:created xsi:type="dcterms:W3CDTF">2016-09-04T11:54:55Z</dcterms:created>
  <dcterms:modified xsi:type="dcterms:W3CDTF">2019-08-20T17:16:09Z</dcterms:modified>
</cp:coreProperties>
</file>