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6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8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187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09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76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46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43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6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484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01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077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02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7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8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4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9C0B-A114-4BE5-8944-726A348F8E2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E34F-AD90-4586-92A8-AF050EF5F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CC5-86A1-4442-8BF3-3ED7630FFA57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0AD36-67D8-3D46-A5F8-E5D34C21D6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38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54" y="2158145"/>
            <a:ext cx="7028873" cy="46966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8219" y="796760"/>
            <a:ext cx="8386618" cy="44334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题：预测没有风站地区的风速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0" y="1168725"/>
            <a:ext cx="876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现有数据库中有</a:t>
            </a:r>
            <a:r>
              <a:rPr lang="en-US" altLang="zh-CN" dirty="0" smtClean="0"/>
              <a:t>45</a:t>
            </a:r>
            <a:r>
              <a:rPr lang="zh-CN" altLang="en-US" dirty="0" smtClean="0"/>
              <a:t>个风站，数据范围：</a:t>
            </a:r>
            <a:r>
              <a:rPr lang="en-US" altLang="zh-CN" dirty="0" smtClean="0"/>
              <a:t>1973-2003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</a:t>
            </a:r>
            <a:r>
              <a:rPr lang="zh-CN" altLang="en-US" dirty="0" smtClean="0"/>
              <a:t>国独特国情：面积大，可用风站少，有三大阶梯，是季风性气候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能直接应用</a:t>
            </a:r>
            <a:r>
              <a:rPr lang="en-US" altLang="zh-CN" dirty="0" smtClean="0"/>
              <a:t>SCCF</a:t>
            </a:r>
            <a:r>
              <a:rPr lang="zh-CN" altLang="en-US" dirty="0" smtClean="0"/>
              <a:t>方程或风场物理分析（适用条件：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&lt;10km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868219" y="1376120"/>
            <a:ext cx="8515927" cy="891532"/>
          </a:xfrm>
          <a:prstGeom prst="bentConnector3">
            <a:avLst>
              <a:gd name="adj1" fmla="val 872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77382" y="1634925"/>
            <a:ext cx="100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现状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219" y="2530764"/>
            <a:ext cx="648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Sol 1</a:t>
            </a:r>
            <a:r>
              <a:rPr lang="zh-CN" altLang="en-US" b="1" dirty="0" smtClean="0"/>
              <a:t>： </a:t>
            </a:r>
            <a:r>
              <a:rPr lang="en-US" altLang="zh-CN" b="1" dirty="0" err="1" smtClean="0"/>
              <a:t>Voronoi</a:t>
            </a:r>
            <a:r>
              <a:rPr lang="zh-CN" altLang="en-US" b="1" dirty="0" smtClean="0"/>
              <a:t>图</a:t>
            </a:r>
            <a:endParaRPr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424873" y="2633145"/>
            <a:ext cx="314036" cy="16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81891" y="3066473"/>
                <a:ext cx="512618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用中国的</a:t>
                </a:r>
                <a:r>
                  <a:rPr lang="en-US" altLang="zh-CN" dirty="0" smtClean="0"/>
                  <a:t>45</a:t>
                </a:r>
                <a:r>
                  <a:rPr lang="zh-CN" altLang="en-US" dirty="0" smtClean="0"/>
                  <a:t>个站点</a:t>
                </a:r>
                <a:r>
                  <a:rPr lang="zh-CN" altLang="en-US" dirty="0"/>
                  <a:t>作</a:t>
                </a:r>
                <a:r>
                  <a:rPr lang="zh-CN" altLang="en-US" dirty="0" smtClean="0"/>
                  <a:t>出</a:t>
                </a:r>
                <a:r>
                  <a:rPr lang="en-US" altLang="zh-CN" dirty="0" err="1" smtClean="0"/>
                  <a:t>Voronoi</a:t>
                </a:r>
                <a:r>
                  <a:rPr lang="zh-CN" altLang="en-US" dirty="0" smtClean="0"/>
                  <a:t>图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元胞内各待测点作风速预测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通</a:t>
                </a:r>
                <a:r>
                  <a:rPr lang="zh-CN" altLang="en-US" dirty="0" smtClean="0"/>
                  <a:t>过边直接相关的</a:t>
                </a:r>
                <a:r>
                  <a:rPr lang="en-US" altLang="zh-CN" dirty="0" err="1" smtClean="0"/>
                  <a:t>Voronoi</a:t>
                </a:r>
                <a:r>
                  <a:rPr lang="zh-CN" altLang="en-US" dirty="0"/>
                  <a:t>生成</a:t>
                </a:r>
                <a:r>
                  <a:rPr lang="zh-CN" altLang="en-US" dirty="0" smtClean="0"/>
                  <a:t>点作最大外接圆，将所有生成点并到当前待测元胞中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SVM</a:t>
                </a:r>
                <a:r>
                  <a:rPr lang="zh-CN" altLang="en-US" dirty="0" smtClean="0"/>
                  <a:t>作回归预测，输入为各生成点风速，各生成点与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的距离差、海拔差，输出为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元胞中某待测地区的风速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方程形式为：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待测</m:t>
                    </m:r>
                  </m:oMath>
                </a14:m>
                <a:r>
                  <a:rPr lang="zh-CN" altLang="en-US" dirty="0" smtClean="0"/>
                  <a:t>地区风速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066473"/>
                <a:ext cx="5126182" cy="3139321"/>
              </a:xfrm>
              <a:prstGeom prst="rect">
                <a:avLst/>
              </a:prstGeom>
              <a:blipFill>
                <a:blip r:embed="rId3"/>
                <a:stretch>
                  <a:fillRect l="-595" t="-971" r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184" y="0"/>
            <a:ext cx="15532201" cy="737779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131294" y="3392015"/>
            <a:ext cx="1933987" cy="19339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156586" y="3911192"/>
            <a:ext cx="121933" cy="1219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04352" y="3979067"/>
            <a:ext cx="121933" cy="1219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7547" y="4082407"/>
            <a:ext cx="121933" cy="1219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70167" y="4722856"/>
            <a:ext cx="121933" cy="1219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462147" y="4880162"/>
            <a:ext cx="121933" cy="1219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092" y="658508"/>
            <a:ext cx="8386618" cy="44334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题：预测没有风站地区的风速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219" y="1304102"/>
            <a:ext cx="648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Sol 2</a:t>
            </a:r>
            <a:r>
              <a:rPr lang="zh-CN" altLang="en-US" b="1" dirty="0" smtClean="0"/>
              <a:t>： </a:t>
            </a:r>
            <a:r>
              <a:rPr lang="zh-CN" altLang="en-US" b="1" dirty="0"/>
              <a:t>渐</a:t>
            </a:r>
            <a:r>
              <a:rPr lang="zh-CN" altLang="en-US" b="1" dirty="0" smtClean="0"/>
              <a:t>进风场误差校正</a:t>
            </a:r>
            <a:endParaRPr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554183" y="1406483"/>
            <a:ext cx="314036" cy="16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4183" y="4305920"/>
            <a:ext cx="11018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将（经度、纬度、海拔、风速）作为基础四维向量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利用高维插值方法拟合出尽量光滑的四维流型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对于出现极高山脉等奇异点，代入其值到四维流型中形成凸起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将中国变为带风速的四维超曲面，对任一点都可带入</a:t>
            </a:r>
            <a:r>
              <a:rPr lang="zh-CN" altLang="en-US" dirty="0"/>
              <a:t>曲</a:t>
            </a:r>
            <a:r>
              <a:rPr lang="zh-CN" altLang="en-US" dirty="0" smtClean="0"/>
              <a:t>面中查看风速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在四维基础上加入‘压强’，拟合新的五维超曲面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此</a:t>
            </a:r>
            <a:r>
              <a:rPr lang="zh-CN" altLang="en-US" dirty="0" smtClean="0"/>
              <a:t>后运用相同方法可逐步加入‘温度’，‘风向’</a:t>
            </a:r>
            <a:endParaRPr lang="en-US" altLang="zh-CN" dirty="0" smtClean="0"/>
          </a:p>
        </p:txBody>
      </p:sp>
      <p:sp>
        <p:nvSpPr>
          <p:cNvPr id="10" name="右箭头 9"/>
          <p:cNvSpPr/>
          <p:nvPr/>
        </p:nvSpPr>
        <p:spPr>
          <a:xfrm>
            <a:off x="554184" y="3706963"/>
            <a:ext cx="314036" cy="16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8219" y="3604248"/>
            <a:ext cx="648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Sol 3</a:t>
            </a:r>
            <a:r>
              <a:rPr lang="zh-CN" altLang="en-US" b="1" dirty="0" smtClean="0"/>
              <a:t>： 计算几何方法拟合高维超曲面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06582" y="1992211"/>
            <a:ext cx="11018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两点间风场物理方程</a:t>
            </a:r>
            <a:r>
              <a:rPr lang="en-US" altLang="zh-CN" dirty="0" smtClean="0"/>
              <a:t>SCCF</a:t>
            </a:r>
            <a:r>
              <a:rPr lang="zh-CN" altLang="en-US" dirty="0" smtClean="0"/>
              <a:t>最大适用</a:t>
            </a:r>
            <a:r>
              <a:rPr lang="en-US" altLang="zh-CN" dirty="0" smtClean="0"/>
              <a:t>10km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与离</a:t>
            </a:r>
            <a:r>
              <a:rPr lang="en-US" altLang="zh-CN" dirty="0" smtClean="0"/>
              <a:t>A</a:t>
            </a:r>
            <a:r>
              <a:rPr lang="zh-CN" altLang="en-US" dirty="0"/>
              <a:t>最</a:t>
            </a:r>
            <a:r>
              <a:rPr lang="zh-CN" altLang="en-US" dirty="0" smtClean="0"/>
              <a:t>近的</a:t>
            </a:r>
            <a:r>
              <a:rPr lang="en-US" altLang="zh-CN" dirty="0" smtClean="0"/>
              <a:t>B</a:t>
            </a:r>
            <a:r>
              <a:rPr lang="zh-CN" altLang="en-US" dirty="0"/>
              <a:t>这</a:t>
            </a:r>
            <a:r>
              <a:rPr lang="zh-CN" altLang="en-US" dirty="0" smtClean="0"/>
              <a:t>两个已知站点，以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为圆心作</a:t>
            </a:r>
            <a:r>
              <a:rPr lang="en-US" altLang="zh-CN" dirty="0" smtClean="0"/>
              <a:t>10km</a:t>
            </a:r>
            <a:r>
              <a:rPr lang="zh-CN" altLang="en-US" dirty="0" smtClean="0"/>
              <a:t>的圆，将圆内任一点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作为新的圆心画圆，直到圆内出现站点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回溯到</a:t>
            </a:r>
            <a:r>
              <a:rPr lang="en-US" altLang="zh-CN" dirty="0" smtClean="0"/>
              <a:t>A,</a:t>
            </a:r>
            <a:r>
              <a:rPr lang="zh-CN" altLang="en-US" dirty="0" smtClean="0"/>
              <a:t>不断调整</a:t>
            </a:r>
            <a:r>
              <a:rPr lang="en-US" altLang="zh-CN" dirty="0" smtClean="0"/>
              <a:t>SCCF</a:t>
            </a:r>
            <a:r>
              <a:rPr lang="zh-CN" altLang="en-US" dirty="0" smtClean="0"/>
              <a:t>参数，直到</a:t>
            </a:r>
            <a:r>
              <a:rPr lang="en-US" altLang="zh-CN" dirty="0" smtClean="0"/>
              <a:t>SCCF</a:t>
            </a:r>
            <a:r>
              <a:rPr lang="zh-CN" altLang="en-US" dirty="0" smtClean="0"/>
              <a:t>方程空间相关系数达到峰值，求出此时的最佳时间间隔</a:t>
            </a:r>
            <a:r>
              <a:rPr lang="en-US" altLang="zh-CN" dirty="0" smtClean="0"/>
              <a:t>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该方法可用已知的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站点风速预测出待测站点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时间后的风速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6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540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DengXian</vt:lpstr>
      <vt:lpstr>DengXian</vt:lpstr>
      <vt:lpstr>DengXian Light</vt:lpstr>
      <vt:lpstr>DengXian Light</vt:lpstr>
      <vt:lpstr>华文楷体</vt:lpstr>
      <vt:lpstr>Arial</vt:lpstr>
      <vt:lpstr>Cambria Math</vt:lpstr>
      <vt:lpstr>Office 主题​​</vt:lpstr>
      <vt:lpstr>Office 主题</vt:lpstr>
      <vt:lpstr>问题：预测没有风站地区的风速</vt:lpstr>
      <vt:lpstr>PowerPoint 演示文稿</vt:lpstr>
      <vt:lpstr>问题：预测没有风站地区的风速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问题：预测没有风站地区的风速</dc:title>
  <dc:creator>voidpassion</dc:creator>
  <cp:lastModifiedBy>voidpassion</cp:lastModifiedBy>
  <cp:revision>7</cp:revision>
  <dcterms:created xsi:type="dcterms:W3CDTF">2017-01-18T10:57:36Z</dcterms:created>
  <dcterms:modified xsi:type="dcterms:W3CDTF">2017-01-18T11:59:27Z</dcterms:modified>
</cp:coreProperties>
</file>