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6.xml" ContentType="application/inkml+xml"/>
  <Override PartName="/ppt/ink/ink17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  <a:srgbClr val="FFCCFF"/>
    <a:srgbClr val="00FF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C0C84-E365-45EF-A15D-946B1041613C}" v="561" dt="2023-10-12T20:15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mangrah" userId="06b659cce3315d40" providerId="LiveId" clId="{C67C0C84-E365-45EF-A15D-946B1041613C}"/>
    <pc:docChg chg="undo custSel addSld delSld modSld sldOrd">
      <pc:chgData name="rebecka mangrah" userId="06b659cce3315d40" providerId="LiveId" clId="{C67C0C84-E365-45EF-A15D-946B1041613C}" dt="2023-10-12T20:15:51.509" v="2143" actId="1076"/>
      <pc:docMkLst>
        <pc:docMk/>
      </pc:docMkLst>
      <pc:sldChg chg="addSp delSp modSp modAnim delDesignElem">
        <pc:chgData name="rebecka mangrah" userId="06b659cce3315d40" providerId="LiveId" clId="{C67C0C84-E365-45EF-A15D-946B1041613C}" dt="2023-10-11T18:10:23.335" v="572"/>
        <pc:sldMkLst>
          <pc:docMk/>
          <pc:sldMk cId="282904129" sldId="256"/>
        </pc:sldMkLst>
        <pc:spChg chg="mod">
          <ac:chgData name="rebecka mangrah" userId="06b659cce3315d40" providerId="LiveId" clId="{C67C0C84-E365-45EF-A15D-946B1041613C}" dt="2023-10-11T16:59:46.718" v="463" actId="2711"/>
          <ac:spMkLst>
            <pc:docMk/>
            <pc:sldMk cId="282904129" sldId="256"/>
            <ac:spMk id="2" creationId="{7180F268-5865-511D-DE82-A959A2BBC0F5}"/>
          </ac:spMkLst>
        </pc:spChg>
        <pc:spChg chg="mod">
          <ac:chgData name="rebecka mangrah" userId="06b659cce3315d40" providerId="LiveId" clId="{C67C0C84-E365-45EF-A15D-946B1041613C}" dt="2023-10-11T16:59:52.116" v="464" actId="2711"/>
          <ac:spMkLst>
            <pc:docMk/>
            <pc:sldMk cId="282904129" sldId="256"/>
            <ac:spMk id="3" creationId="{8FC4C26D-5CF9-ED7D-63C0-4576556DFFDE}"/>
          </ac:spMkLst>
        </pc:spChg>
        <pc:spChg chg="add del">
          <ac:chgData name="rebecka mangrah" userId="06b659cce3315d40" providerId="LiveId" clId="{C67C0C84-E365-45EF-A15D-946B1041613C}" dt="2023-10-11T18:10:23.335" v="572"/>
          <ac:spMkLst>
            <pc:docMk/>
            <pc:sldMk cId="282904129" sldId="256"/>
            <ac:spMk id="9" creationId="{E91DC736-0EF8-4F87-9146-EBF1D2EE4D3D}"/>
          </ac:spMkLst>
        </pc:spChg>
        <pc:spChg chg="add del">
          <ac:chgData name="rebecka mangrah" userId="06b659cce3315d40" providerId="LiveId" clId="{C67C0C84-E365-45EF-A15D-946B1041613C}" dt="2023-10-11T18:10:23.335" v="572"/>
          <ac:spMkLst>
            <pc:docMk/>
            <pc:sldMk cId="282904129" sldId="256"/>
            <ac:spMk id="11" creationId="{097CD68E-23E3-4007-8847-CD0944C4F7BE}"/>
          </ac:spMkLst>
        </pc:spChg>
        <pc:spChg chg="add del">
          <ac:chgData name="rebecka mangrah" userId="06b659cce3315d40" providerId="LiveId" clId="{C67C0C84-E365-45EF-A15D-946B1041613C}" dt="2023-10-11T18:10:23.335" v="572"/>
          <ac:spMkLst>
            <pc:docMk/>
            <pc:sldMk cId="282904129" sldId="256"/>
            <ac:spMk id="13" creationId="{AF2F604E-43BE-4DC3-B983-E071523364F8}"/>
          </ac:spMkLst>
        </pc:spChg>
        <pc:spChg chg="add del">
          <ac:chgData name="rebecka mangrah" userId="06b659cce3315d40" providerId="LiveId" clId="{C67C0C84-E365-45EF-A15D-946B1041613C}" dt="2023-10-11T18:10:23.335" v="572"/>
          <ac:spMkLst>
            <pc:docMk/>
            <pc:sldMk cId="282904129" sldId="256"/>
            <ac:spMk id="15" creationId="{08C9B587-E65E-4B52-B37C-ABEBB6E87928}"/>
          </ac:spMkLst>
        </pc:spChg>
      </pc:sldChg>
      <pc:sldChg chg="modAnim">
        <pc:chgData name="rebecka mangrah" userId="06b659cce3315d40" providerId="LiveId" clId="{C67C0C84-E365-45EF-A15D-946B1041613C}" dt="2023-10-11T17:31:50.636" v="488"/>
        <pc:sldMkLst>
          <pc:docMk/>
          <pc:sldMk cId="1793588967" sldId="258"/>
        </pc:sldMkLst>
      </pc:sldChg>
      <pc:sldChg chg="modAnim">
        <pc:chgData name="rebecka mangrah" userId="06b659cce3315d40" providerId="LiveId" clId="{C67C0C84-E365-45EF-A15D-946B1041613C}" dt="2023-10-11T17:32:53.910" v="492"/>
        <pc:sldMkLst>
          <pc:docMk/>
          <pc:sldMk cId="553658054" sldId="259"/>
        </pc:sldMkLst>
      </pc:sldChg>
      <pc:sldChg chg="modAnim">
        <pc:chgData name="rebecka mangrah" userId="06b659cce3315d40" providerId="LiveId" clId="{C67C0C84-E365-45EF-A15D-946B1041613C}" dt="2023-10-11T17:33:27.351" v="494"/>
        <pc:sldMkLst>
          <pc:docMk/>
          <pc:sldMk cId="2414056508" sldId="260"/>
        </pc:sldMkLst>
      </pc:sldChg>
      <pc:sldChg chg="modAnim">
        <pc:chgData name="rebecka mangrah" userId="06b659cce3315d40" providerId="LiveId" clId="{C67C0C84-E365-45EF-A15D-946B1041613C}" dt="2023-10-11T17:33:31.912" v="495"/>
        <pc:sldMkLst>
          <pc:docMk/>
          <pc:sldMk cId="2903029644" sldId="261"/>
        </pc:sldMkLst>
      </pc:sldChg>
      <pc:sldChg chg="addSp delSp delDesignElem">
        <pc:chgData name="rebecka mangrah" userId="06b659cce3315d40" providerId="LiveId" clId="{C67C0C84-E365-45EF-A15D-946B1041613C}" dt="2023-10-11T18:10:23.335" v="572"/>
        <pc:sldMkLst>
          <pc:docMk/>
          <pc:sldMk cId="3656523385" sldId="264"/>
        </pc:sldMkLst>
        <pc:cxnChg chg="add del">
          <ac:chgData name="rebecka mangrah" userId="06b659cce3315d40" providerId="LiveId" clId="{C67C0C84-E365-45EF-A15D-946B1041613C}" dt="2023-10-11T18:10:23.335" v="572"/>
          <ac:cxnSpMkLst>
            <pc:docMk/>
            <pc:sldMk cId="3656523385" sldId="264"/>
            <ac:cxnSpMk id="7" creationId="{22F6364A-B358-4BEE-B158-0734D2C938D4}"/>
          </ac:cxnSpMkLst>
        </pc:cxnChg>
      </pc:sldChg>
      <pc:sldChg chg="addSp mod modAnim">
        <pc:chgData name="rebecka mangrah" userId="06b659cce3315d40" providerId="LiveId" clId="{C67C0C84-E365-45EF-A15D-946B1041613C}" dt="2023-10-11T16:31:36.998" v="150"/>
        <pc:sldMkLst>
          <pc:docMk/>
          <pc:sldMk cId="1665787810" sldId="267"/>
        </pc:sldMkLst>
        <pc:inkChg chg="add">
          <ac:chgData name="rebecka mangrah" userId="06b659cce3315d40" providerId="LiveId" clId="{C67C0C84-E365-45EF-A15D-946B1041613C}" dt="2023-10-11T16:30:57.639" v="145" actId="9405"/>
          <ac:inkMkLst>
            <pc:docMk/>
            <pc:sldMk cId="1665787810" sldId="267"/>
            <ac:inkMk id="4" creationId="{2255CD6E-965A-F7E4-3520-0BF1A2A53A1F}"/>
          </ac:inkMkLst>
        </pc:inkChg>
        <pc:inkChg chg="add">
          <ac:chgData name="rebecka mangrah" userId="06b659cce3315d40" providerId="LiveId" clId="{C67C0C84-E365-45EF-A15D-946B1041613C}" dt="2023-10-11T16:31:06.737" v="146" actId="9405"/>
          <ac:inkMkLst>
            <pc:docMk/>
            <pc:sldMk cId="1665787810" sldId="267"/>
            <ac:inkMk id="5" creationId="{E05AE435-5AA9-7044-E2FB-999185BD5418}"/>
          </ac:inkMkLst>
        </pc:inkChg>
      </pc:sldChg>
      <pc:sldChg chg="addSp modSp new mod">
        <pc:chgData name="rebecka mangrah" userId="06b659cce3315d40" providerId="LiveId" clId="{C67C0C84-E365-45EF-A15D-946B1041613C}" dt="2023-10-11T16:20:19.503" v="24" actId="12789"/>
        <pc:sldMkLst>
          <pc:docMk/>
          <pc:sldMk cId="985990123" sldId="268"/>
        </pc:sldMkLst>
        <pc:spChg chg="add mod">
          <ac:chgData name="rebecka mangrah" userId="06b659cce3315d40" providerId="LiveId" clId="{C67C0C84-E365-45EF-A15D-946B1041613C}" dt="2023-10-11T16:20:19.503" v="24" actId="12789"/>
          <ac:spMkLst>
            <pc:docMk/>
            <pc:sldMk cId="985990123" sldId="268"/>
            <ac:spMk id="2" creationId="{8FC88781-D957-5822-FD4A-8431907F1660}"/>
          </ac:spMkLst>
        </pc:spChg>
      </pc:sldChg>
      <pc:sldChg chg="addSp modSp new mod setBg modAnim">
        <pc:chgData name="rebecka mangrah" userId="06b659cce3315d40" providerId="LiveId" clId="{C67C0C84-E365-45EF-A15D-946B1041613C}" dt="2023-10-11T17:31:40.972" v="487"/>
        <pc:sldMkLst>
          <pc:docMk/>
          <pc:sldMk cId="2732064547" sldId="269"/>
        </pc:sldMkLst>
        <pc:spChg chg="add mod">
          <ac:chgData name="rebecka mangrah" userId="06b659cce3315d40" providerId="LiveId" clId="{C67C0C84-E365-45EF-A15D-946B1041613C}" dt="2023-10-11T16:29:17.878" v="144" actId="13926"/>
          <ac:spMkLst>
            <pc:docMk/>
            <pc:sldMk cId="2732064547" sldId="269"/>
            <ac:spMk id="4" creationId="{AF7E8BDD-3E8B-0D40-860B-F3FC575FE3D9}"/>
          </ac:spMkLst>
        </pc:spChg>
        <pc:graphicFrameChg chg="add mod">
          <ac:chgData name="rebecka mangrah" userId="06b659cce3315d40" providerId="LiveId" clId="{C67C0C84-E365-45EF-A15D-946B1041613C}" dt="2023-10-11T16:27:26.924" v="35"/>
          <ac:graphicFrameMkLst>
            <pc:docMk/>
            <pc:sldMk cId="2732064547" sldId="269"/>
            <ac:graphicFrameMk id="2" creationId="{10C39488-293E-D235-2504-FC784119F976}"/>
          </ac:graphicFrameMkLst>
        </pc:graphicFrameChg>
        <pc:graphicFrameChg chg="add mod">
          <ac:chgData name="rebecka mangrah" userId="06b659cce3315d40" providerId="LiveId" clId="{C67C0C84-E365-45EF-A15D-946B1041613C}" dt="2023-10-11T16:29:08.890" v="143" actId="14100"/>
          <ac:graphicFrameMkLst>
            <pc:docMk/>
            <pc:sldMk cId="2732064547" sldId="269"/>
            <ac:graphicFrameMk id="3" creationId="{10C39488-293E-D235-2504-FC784119F976}"/>
          </ac:graphicFrameMkLst>
        </pc:graphicFrameChg>
      </pc:sldChg>
      <pc:sldChg chg="addSp modSp new mod modAnim">
        <pc:chgData name="rebecka mangrah" userId="06b659cce3315d40" providerId="LiveId" clId="{C67C0C84-E365-45EF-A15D-946B1041613C}" dt="2023-10-11T17:34:30.592" v="496"/>
        <pc:sldMkLst>
          <pc:docMk/>
          <pc:sldMk cId="3885355897" sldId="270"/>
        </pc:sldMkLst>
        <pc:spChg chg="add mod">
          <ac:chgData name="rebecka mangrah" userId="06b659cce3315d40" providerId="LiveId" clId="{C67C0C84-E365-45EF-A15D-946B1041613C}" dt="2023-10-11T16:59:36.530" v="462" actId="12789"/>
          <ac:spMkLst>
            <pc:docMk/>
            <pc:sldMk cId="3885355897" sldId="270"/>
            <ac:spMk id="2" creationId="{4FE4213E-CD31-7654-A0B9-80DDDFE24492}"/>
          </ac:spMkLst>
        </pc:spChg>
      </pc:sldChg>
      <pc:sldChg chg="addSp modSp new mod modTransition modAnim">
        <pc:chgData name="rebecka mangrah" userId="06b659cce3315d40" providerId="LiveId" clId="{C67C0C84-E365-45EF-A15D-946B1041613C}" dt="2023-10-12T20:15:51.509" v="2143" actId="1076"/>
        <pc:sldMkLst>
          <pc:docMk/>
          <pc:sldMk cId="2544313416" sldId="271"/>
        </pc:sldMkLst>
        <pc:spChg chg="add mod">
          <ac:chgData name="rebecka mangrah" userId="06b659cce3315d40" providerId="LiveId" clId="{C67C0C84-E365-45EF-A15D-946B1041613C}" dt="2023-10-12T20:15:46.746" v="2142" actId="1076"/>
          <ac:spMkLst>
            <pc:docMk/>
            <pc:sldMk cId="2544313416" sldId="271"/>
            <ac:spMk id="2" creationId="{609FFB5B-52F7-A227-28AA-087B8FAE2D21}"/>
          </ac:spMkLst>
        </pc:spChg>
        <pc:spChg chg="add mod">
          <ac:chgData name="rebecka mangrah" userId="06b659cce3315d40" providerId="LiveId" clId="{C67C0C84-E365-45EF-A15D-946B1041613C}" dt="2023-10-12T20:15:51.509" v="2143" actId="1076"/>
          <ac:spMkLst>
            <pc:docMk/>
            <pc:sldMk cId="2544313416" sldId="271"/>
            <ac:spMk id="15" creationId="{19C4B78D-9515-EFA7-C11F-D968A741762D}"/>
          </ac:spMkLst>
        </pc:spChg>
        <pc:picChg chg="add mod">
          <ac:chgData name="rebecka mangrah" userId="06b659cce3315d40" providerId="LiveId" clId="{C67C0C84-E365-45EF-A15D-946B1041613C}" dt="2023-10-11T16:41:20.497" v="269" actId="1076"/>
          <ac:picMkLst>
            <pc:docMk/>
            <pc:sldMk cId="2544313416" sldId="271"/>
            <ac:picMk id="4" creationId="{5402261A-1F97-A476-5962-D27F141439E5}"/>
          </ac:picMkLst>
        </pc:picChg>
        <pc:picChg chg="add mod">
          <ac:chgData name="rebecka mangrah" userId="06b659cce3315d40" providerId="LiveId" clId="{C67C0C84-E365-45EF-A15D-946B1041613C}" dt="2023-10-11T16:37:18.974" v="233" actId="1076"/>
          <ac:picMkLst>
            <pc:docMk/>
            <pc:sldMk cId="2544313416" sldId="271"/>
            <ac:picMk id="6" creationId="{166597B5-86FE-F666-60C8-768EBCB56841}"/>
          </ac:picMkLst>
        </pc:picChg>
        <pc:picChg chg="add mod">
          <ac:chgData name="rebecka mangrah" userId="06b659cce3315d40" providerId="LiveId" clId="{C67C0C84-E365-45EF-A15D-946B1041613C}" dt="2023-10-11T16:37:25.861" v="235" actId="1076"/>
          <ac:picMkLst>
            <pc:docMk/>
            <pc:sldMk cId="2544313416" sldId="271"/>
            <ac:picMk id="7" creationId="{1B5DFECA-79F2-95D4-C5A0-099B3998A400}"/>
          </ac:picMkLst>
        </pc:picChg>
        <pc:picChg chg="add mod">
          <ac:chgData name="rebecka mangrah" userId="06b659cce3315d40" providerId="LiveId" clId="{C67C0C84-E365-45EF-A15D-946B1041613C}" dt="2023-10-11T16:37:21.273" v="234" actId="1076"/>
          <ac:picMkLst>
            <pc:docMk/>
            <pc:sldMk cId="2544313416" sldId="271"/>
            <ac:picMk id="8" creationId="{E8ADD384-DB97-C147-F67A-3E3DBA813FC2}"/>
          </ac:picMkLst>
        </pc:picChg>
        <pc:picChg chg="add mod">
          <ac:chgData name="rebecka mangrah" userId="06b659cce3315d40" providerId="LiveId" clId="{C67C0C84-E365-45EF-A15D-946B1041613C}" dt="2023-10-11T16:37:28.948" v="236" actId="1076"/>
          <ac:picMkLst>
            <pc:docMk/>
            <pc:sldMk cId="2544313416" sldId="271"/>
            <ac:picMk id="9" creationId="{7EC7C3B4-EE54-FF33-8D1F-1AF5E1F6E627}"/>
          </ac:picMkLst>
        </pc:picChg>
        <pc:picChg chg="add mod">
          <ac:chgData name="rebecka mangrah" userId="06b659cce3315d40" providerId="LiveId" clId="{C67C0C84-E365-45EF-A15D-946B1041613C}" dt="2023-10-11T16:37:31.102" v="237" actId="1076"/>
          <ac:picMkLst>
            <pc:docMk/>
            <pc:sldMk cId="2544313416" sldId="271"/>
            <ac:picMk id="10" creationId="{19F0926E-01BC-D3BC-0ED6-694303CD51B1}"/>
          </ac:picMkLst>
        </pc:picChg>
        <pc:picChg chg="add mod">
          <ac:chgData name="rebecka mangrah" userId="06b659cce3315d40" providerId="LiveId" clId="{C67C0C84-E365-45EF-A15D-946B1041613C}" dt="2023-10-11T16:37:09.959" v="230" actId="1076"/>
          <ac:picMkLst>
            <pc:docMk/>
            <pc:sldMk cId="2544313416" sldId="271"/>
            <ac:picMk id="11" creationId="{41A42D9E-307B-EDD2-7788-2D9956EBD468}"/>
          </ac:picMkLst>
        </pc:picChg>
        <pc:picChg chg="add mod">
          <ac:chgData name="rebecka mangrah" userId="06b659cce3315d40" providerId="LiveId" clId="{C67C0C84-E365-45EF-A15D-946B1041613C}" dt="2023-10-11T16:37:13.691" v="231" actId="1076"/>
          <ac:picMkLst>
            <pc:docMk/>
            <pc:sldMk cId="2544313416" sldId="271"/>
            <ac:picMk id="12" creationId="{6301FDC6-D595-3D83-987E-8AD012E99F59}"/>
          </ac:picMkLst>
        </pc:picChg>
        <pc:picChg chg="add mod">
          <ac:chgData name="rebecka mangrah" userId="06b659cce3315d40" providerId="LiveId" clId="{C67C0C84-E365-45EF-A15D-946B1041613C}" dt="2023-10-11T16:37:08.472" v="229" actId="1076"/>
          <ac:picMkLst>
            <pc:docMk/>
            <pc:sldMk cId="2544313416" sldId="271"/>
            <ac:picMk id="13" creationId="{42BA0C15-F52D-FD70-E293-B3ADD868B08D}"/>
          </ac:picMkLst>
        </pc:picChg>
        <pc:picChg chg="add mod">
          <ac:chgData name="rebecka mangrah" userId="06b659cce3315d40" providerId="LiveId" clId="{C67C0C84-E365-45EF-A15D-946B1041613C}" dt="2023-10-11T16:37:15.828" v="232" actId="1076"/>
          <ac:picMkLst>
            <pc:docMk/>
            <pc:sldMk cId="2544313416" sldId="271"/>
            <ac:picMk id="14" creationId="{A288E384-2921-8D83-7075-3E95C59F7368}"/>
          </ac:picMkLst>
        </pc:picChg>
      </pc:sldChg>
      <pc:sldChg chg="addSp modSp new mod setBg modAnim">
        <pc:chgData name="rebecka mangrah" userId="06b659cce3315d40" providerId="LiveId" clId="{C67C0C84-E365-45EF-A15D-946B1041613C}" dt="2023-10-11T17:29:52.500" v="484"/>
        <pc:sldMkLst>
          <pc:docMk/>
          <pc:sldMk cId="433397906" sldId="272"/>
        </pc:sldMkLst>
        <pc:spChg chg="add mod">
          <ac:chgData name="rebecka mangrah" userId="06b659cce3315d40" providerId="LiveId" clId="{C67C0C84-E365-45EF-A15D-946B1041613C}" dt="2023-10-11T16:52:13.153" v="457" actId="13926"/>
          <ac:spMkLst>
            <pc:docMk/>
            <pc:sldMk cId="433397906" sldId="272"/>
            <ac:spMk id="4" creationId="{8AB636F7-CC5A-B611-BA6E-5A014C617144}"/>
          </ac:spMkLst>
        </pc:spChg>
        <pc:spChg chg="add mod">
          <ac:chgData name="rebecka mangrah" userId="06b659cce3315d40" providerId="LiveId" clId="{C67C0C84-E365-45EF-A15D-946B1041613C}" dt="2023-10-11T16:52:16.719" v="458" actId="13926"/>
          <ac:spMkLst>
            <pc:docMk/>
            <pc:sldMk cId="433397906" sldId="272"/>
            <ac:spMk id="5" creationId="{742D56D9-946D-9937-A2F6-6491463EE715}"/>
          </ac:spMkLst>
        </pc:spChg>
        <pc:cxnChg chg="add mod">
          <ac:chgData name="rebecka mangrah" userId="06b659cce3315d40" providerId="LiveId" clId="{C67C0C84-E365-45EF-A15D-946B1041613C}" dt="2023-10-11T16:47:12.975" v="293" actId="12788"/>
          <ac:cxnSpMkLst>
            <pc:docMk/>
            <pc:sldMk cId="433397906" sldId="272"/>
            <ac:cxnSpMk id="3" creationId="{75340235-E0F4-0278-208F-97C80642600F}"/>
          </ac:cxnSpMkLst>
        </pc:cxnChg>
      </pc:sldChg>
      <pc:sldChg chg="addSp modSp new mod">
        <pc:chgData name="rebecka mangrah" userId="06b659cce3315d40" providerId="LiveId" clId="{C67C0C84-E365-45EF-A15D-946B1041613C}" dt="2023-10-11T17:35:36.569" v="518" actId="207"/>
        <pc:sldMkLst>
          <pc:docMk/>
          <pc:sldMk cId="4185335340" sldId="273"/>
        </pc:sldMkLst>
        <pc:spChg chg="add mod">
          <ac:chgData name="rebecka mangrah" userId="06b659cce3315d40" providerId="LiveId" clId="{C67C0C84-E365-45EF-A15D-946B1041613C}" dt="2023-10-11T17:35:36.569" v="518" actId="207"/>
          <ac:spMkLst>
            <pc:docMk/>
            <pc:sldMk cId="4185335340" sldId="273"/>
            <ac:spMk id="2" creationId="{08385769-E628-577E-5B77-6C19B3B5BCA2}"/>
          </ac:spMkLst>
        </pc:spChg>
      </pc:sldChg>
      <pc:sldChg chg="addSp delSp modSp new del mod setBg modAnim delDesignElem">
        <pc:chgData name="rebecka mangrah" userId="06b659cce3315d40" providerId="LiveId" clId="{C67C0C84-E365-45EF-A15D-946B1041613C}" dt="2023-10-11T18:20:20.911" v="856" actId="2696"/>
        <pc:sldMkLst>
          <pc:docMk/>
          <pc:sldMk cId="2680396453" sldId="274"/>
        </pc:sldMkLst>
        <pc:spChg chg="add mod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4" creationId="{5EE996D7-3769-44BE-2B2C-6DF00A175C50}"/>
          </ac:spMkLst>
        </pc:spChg>
        <pc:spChg chg="add del mod ord">
          <ac:chgData name="rebecka mangrah" userId="06b659cce3315d40" providerId="LiveId" clId="{C67C0C84-E365-45EF-A15D-946B1041613C}" dt="2023-10-11T18:12:49.546" v="588" actId="26606"/>
          <ac:spMkLst>
            <pc:docMk/>
            <pc:sldMk cId="2680396453" sldId="274"/>
            <ac:spMk id="5" creationId="{0D832794-2375-2489-EC61-184F1048F40B}"/>
          </ac:spMkLst>
        </pc:spChg>
        <pc:spChg chg="add del mod">
          <ac:chgData name="rebecka mangrah" userId="06b659cce3315d40" providerId="LiveId" clId="{C67C0C84-E365-45EF-A15D-946B1041613C}" dt="2023-10-11T18:20:05.314" v="854" actId="478"/>
          <ac:spMkLst>
            <pc:docMk/>
            <pc:sldMk cId="2680396453" sldId="274"/>
            <ac:spMk id="8" creationId="{7F41C1C5-4DF1-DB6E-8BAE-556F3A6FF279}"/>
          </ac:spMkLst>
        </pc:spChg>
        <pc:spChg chg="add del">
          <ac:chgData name="rebecka mangrah" userId="06b659cce3315d40" providerId="LiveId" clId="{C67C0C84-E365-45EF-A15D-946B1041613C}" dt="2023-10-11T18:10:22.415" v="571" actId="26606"/>
          <ac:spMkLst>
            <pc:docMk/>
            <pc:sldMk cId="2680396453" sldId="274"/>
            <ac:spMk id="9" creationId="{2151139A-886F-4B97-8815-729AD3831BBD}"/>
          </ac:spMkLst>
        </pc:spChg>
        <pc:spChg chg="add del">
          <ac:chgData name="rebecka mangrah" userId="06b659cce3315d40" providerId="LiveId" clId="{C67C0C84-E365-45EF-A15D-946B1041613C}" dt="2023-10-11T18:10:22.415" v="571" actId="26606"/>
          <ac:spMkLst>
            <pc:docMk/>
            <pc:sldMk cId="2680396453" sldId="274"/>
            <ac:spMk id="10" creationId="{5428AC11-BFDF-42EF-80FF-717BBF909067}"/>
          </ac:spMkLst>
        </pc:spChg>
        <pc:spChg chg="add del">
          <ac:chgData name="rebecka mangrah" userId="06b659cce3315d40" providerId="LiveId" clId="{C67C0C84-E365-45EF-A15D-946B1041613C}" dt="2023-10-11T18:10:22.415" v="571" actId="26606"/>
          <ac:spMkLst>
            <pc:docMk/>
            <pc:sldMk cId="2680396453" sldId="274"/>
            <ac:spMk id="11" creationId="{2CC56AF6-38E4-490B-8E2B-1A1037B4EDD4}"/>
          </ac:spMkLst>
        </pc:spChg>
        <pc:spChg chg="add del">
          <ac:chgData name="rebecka mangrah" userId="06b659cce3315d40" providerId="LiveId" clId="{C67C0C84-E365-45EF-A15D-946B1041613C}" dt="2023-10-11T18:10:26.065" v="574" actId="26606"/>
          <ac:spMkLst>
            <pc:docMk/>
            <pc:sldMk cId="2680396453" sldId="274"/>
            <ac:spMk id="12" creationId="{2151139A-886F-4B97-8815-729AD3831BBD}"/>
          </ac:spMkLst>
        </pc:spChg>
        <pc:spChg chg="add del">
          <ac:chgData name="rebecka mangrah" userId="06b659cce3315d40" providerId="LiveId" clId="{C67C0C84-E365-45EF-A15D-946B1041613C}" dt="2023-10-11T18:10:22.415" v="571" actId="26606"/>
          <ac:spMkLst>
            <pc:docMk/>
            <pc:sldMk cId="2680396453" sldId="274"/>
            <ac:spMk id="13" creationId="{2339A6F5-AD6A-4D80-8AD9-6290D13AC49F}"/>
          </ac:spMkLst>
        </pc:spChg>
        <pc:spChg chg="add del">
          <ac:chgData name="rebecka mangrah" userId="06b659cce3315d40" providerId="LiveId" clId="{C67C0C84-E365-45EF-A15D-946B1041613C}" dt="2023-10-11T18:10:26.065" v="574" actId="26606"/>
          <ac:spMkLst>
            <pc:docMk/>
            <pc:sldMk cId="2680396453" sldId="274"/>
            <ac:spMk id="14" creationId="{5428AC11-BFDF-42EF-80FF-717BBF909067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15" creationId="{4C6B5652-C661-4C58-B937-F0F490F7FCB2}"/>
          </ac:spMkLst>
        </pc:spChg>
        <pc:spChg chg="add del">
          <ac:chgData name="rebecka mangrah" userId="06b659cce3315d40" providerId="LiveId" clId="{C67C0C84-E365-45EF-A15D-946B1041613C}" dt="2023-10-11T18:10:26.065" v="574" actId="26606"/>
          <ac:spMkLst>
            <pc:docMk/>
            <pc:sldMk cId="2680396453" sldId="274"/>
            <ac:spMk id="16" creationId="{2CC56AF6-38E4-490B-8E2B-1A1037B4EDD4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17" creationId="{0B936867-6407-43FB-9DE6-1B0879D0CB31}"/>
          </ac:spMkLst>
        </pc:spChg>
        <pc:spChg chg="add del">
          <ac:chgData name="rebecka mangrah" userId="06b659cce3315d40" providerId="LiveId" clId="{C67C0C84-E365-45EF-A15D-946B1041613C}" dt="2023-10-11T18:10:26.065" v="574" actId="26606"/>
          <ac:spMkLst>
            <pc:docMk/>
            <pc:sldMk cId="2680396453" sldId="274"/>
            <ac:spMk id="18" creationId="{2339A6F5-AD6A-4D80-8AD9-6290D13AC49F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19" creationId="{ACD0B258-678B-4A8C-894F-848AF24A1922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20" creationId="{B712E947-0734-45F9-9C4F-41114EC3A33E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21" creationId="{C8D58395-74AF-401A-AF2F-76B6FCF71DFE}"/>
          </ac:spMkLst>
        </pc:spChg>
        <pc:spChg chg="add del mod ord">
          <ac:chgData name="rebecka mangrah" userId="06b659cce3315d40" providerId="LiveId" clId="{C67C0C84-E365-45EF-A15D-946B1041613C}" dt="2023-10-11T18:20:04.662" v="853" actId="478"/>
          <ac:spMkLst>
            <pc:docMk/>
            <pc:sldMk cId="2680396453" sldId="274"/>
            <ac:spMk id="22" creationId="{7CBAF8EB-51D3-B23B-B931-7AE6D50704D5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23" creationId="{2F003F3F-F118-41D2-AA3F-74DB0D1970BB}"/>
          </ac:spMkLst>
        </pc:spChg>
        <pc:spChg chg="add del mod ord">
          <ac:chgData name="rebecka mangrah" userId="06b659cce3315d40" providerId="LiveId" clId="{C67C0C84-E365-45EF-A15D-946B1041613C}" dt="2023-10-11T18:19:24.461" v="841" actId="11529"/>
          <ac:spMkLst>
            <pc:docMk/>
            <pc:sldMk cId="2680396453" sldId="274"/>
            <ac:spMk id="24" creationId="{407EC08A-2473-C6B5-C9DB-B01F06FB781D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28" creationId="{231598CC-E9D8-46F1-A31D-21527BFD635F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30" creationId="{CB147A70-DC29-4DDF-A34C-2B82C6E2295E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32" creationId="{3B438362-1E1E-4C62-A99E-4134CB16366C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34" creationId="{6C077334-5571-4B83-A83E-4CCCFA7B5E8A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38" creationId="{0F646DF8-223D-47DD-95B1-F2654229E56C}"/>
          </ac:spMkLst>
        </pc:spChg>
        <pc:spChg chg="add del">
          <ac:chgData name="rebecka mangrah" userId="06b659cce3315d40" providerId="LiveId" clId="{C67C0C84-E365-45EF-A15D-946B1041613C}" dt="2023-10-11T18:19:40.530" v="848" actId="26606"/>
          <ac:spMkLst>
            <pc:docMk/>
            <pc:sldMk cId="2680396453" sldId="274"/>
            <ac:spMk id="40" creationId="{4D3DC50D-CA0F-48F9-B17E-20D8669AA4E0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2" creationId="{B712E947-0734-45F9-9C4F-41114EC3A33E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3" creationId="{4C6B5652-C661-4C58-B937-F0F490F7FCB2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4" creationId="{0B936867-6407-43FB-9DE6-1B0879D0CB31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5" creationId="{ACD0B258-678B-4A8C-894F-848AF24A1922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6" creationId="{C8D58395-74AF-401A-AF2F-76B6FCF71DFE}"/>
          </ac:spMkLst>
        </pc:spChg>
        <pc:spChg chg="add del">
          <ac:chgData name="rebecka mangrah" userId="06b659cce3315d40" providerId="LiveId" clId="{C67C0C84-E365-45EF-A15D-946B1041613C}" dt="2023-10-11T18:19:44.276" v="850" actId="26606"/>
          <ac:spMkLst>
            <pc:docMk/>
            <pc:sldMk cId="2680396453" sldId="274"/>
            <ac:spMk id="47" creationId="{2F003F3F-F118-41D2-AA3F-74DB0D1970BB}"/>
          </ac:spMkLst>
        </pc:spChg>
        <pc:picChg chg="add mod ord">
          <ac:chgData name="rebecka mangrah" userId="06b659cce3315d40" providerId="LiveId" clId="{C67C0C84-E365-45EF-A15D-946B1041613C}" dt="2023-10-11T18:19:44.276" v="850" actId="26606"/>
          <ac:picMkLst>
            <pc:docMk/>
            <pc:sldMk cId="2680396453" sldId="274"/>
            <ac:picMk id="3" creationId="{1B912491-3108-2EA9-1660-81893459B35C}"/>
          </ac:picMkLst>
        </pc:picChg>
        <pc:picChg chg="add mod ord">
          <ac:chgData name="rebecka mangrah" userId="06b659cce3315d40" providerId="LiveId" clId="{C67C0C84-E365-45EF-A15D-946B1041613C}" dt="2023-10-11T18:19:44.276" v="850" actId="26606"/>
          <ac:picMkLst>
            <pc:docMk/>
            <pc:sldMk cId="2680396453" sldId="274"/>
            <ac:picMk id="7" creationId="{71E0FAAD-89E3-78A8-0C55-039904374242}"/>
          </ac:picMkLst>
        </pc:picChg>
        <pc:cxnChg chg="add del">
          <ac:chgData name="rebecka mangrah" userId="06b659cce3315d40" providerId="LiveId" clId="{C67C0C84-E365-45EF-A15D-946B1041613C}" dt="2023-10-11T18:19:40.530" v="848" actId="26606"/>
          <ac:cxnSpMkLst>
            <pc:docMk/>
            <pc:sldMk cId="2680396453" sldId="274"/>
            <ac:cxnSpMk id="36" creationId="{2F61ABFD-DE05-41FD-A6B7-6D40196C1570}"/>
          </ac:cxnSpMkLst>
        </pc:cxnChg>
      </pc:sldChg>
      <pc:sldChg chg="addSp delSp modSp new mod setBg modAnim">
        <pc:chgData name="rebecka mangrah" userId="06b659cce3315d40" providerId="LiveId" clId="{C67C0C84-E365-45EF-A15D-946B1041613C}" dt="2023-10-11T18:44:21.720" v="2086" actId="12789"/>
        <pc:sldMkLst>
          <pc:docMk/>
          <pc:sldMk cId="3255951422" sldId="275"/>
        </pc:sldMkLst>
        <pc:spChg chg="add mod">
          <ac:chgData name="rebecka mangrah" userId="06b659cce3315d40" providerId="LiveId" clId="{C67C0C84-E365-45EF-A15D-946B1041613C}" dt="2023-10-11T18:21:55.201" v="898" actId="14100"/>
          <ac:spMkLst>
            <pc:docMk/>
            <pc:sldMk cId="3255951422" sldId="275"/>
            <ac:spMk id="3" creationId="{260B21B9-A68D-E299-81C1-2ECA765FA0E3}"/>
          </ac:spMkLst>
        </pc:spChg>
        <pc:spChg chg="add mod">
          <ac:chgData name="rebecka mangrah" userId="06b659cce3315d40" providerId="LiveId" clId="{C67C0C84-E365-45EF-A15D-946B1041613C}" dt="2023-10-11T18:23:04.774" v="929" actId="1076"/>
          <ac:spMkLst>
            <pc:docMk/>
            <pc:sldMk cId="3255951422" sldId="275"/>
            <ac:spMk id="4" creationId="{8D8229BD-8330-15EF-BC72-974F18F1719D}"/>
          </ac:spMkLst>
        </pc:spChg>
        <pc:spChg chg="add mod">
          <ac:chgData name="rebecka mangrah" userId="06b659cce3315d40" providerId="LiveId" clId="{C67C0C84-E365-45EF-A15D-946B1041613C}" dt="2023-10-11T18:44:21.720" v="2086" actId="12789"/>
          <ac:spMkLst>
            <pc:docMk/>
            <pc:sldMk cId="3255951422" sldId="275"/>
            <ac:spMk id="5" creationId="{151661F8-9DF2-C367-7F51-EBC91A2747E4}"/>
          </ac:spMkLst>
        </pc:spChg>
        <pc:picChg chg="add del mod">
          <ac:chgData name="rebecka mangrah" userId="06b659cce3315d40" providerId="LiveId" clId="{C67C0C84-E365-45EF-A15D-946B1041613C}" dt="2023-10-11T18:23:19.526" v="933" actId="478"/>
          <ac:picMkLst>
            <pc:docMk/>
            <pc:sldMk cId="3255951422" sldId="275"/>
            <ac:picMk id="2" creationId="{B4B16635-2BD4-B0C6-43FB-32656F504436}"/>
          </ac:picMkLst>
        </pc:picChg>
      </pc:sldChg>
      <pc:sldChg chg="modSp add mod modAnim">
        <pc:chgData name="rebecka mangrah" userId="06b659cce3315d40" providerId="LiveId" clId="{C67C0C84-E365-45EF-A15D-946B1041613C}" dt="2023-10-11T18:28:34.661" v="1233" actId="12789"/>
        <pc:sldMkLst>
          <pc:docMk/>
          <pc:sldMk cId="1244965683" sldId="276"/>
        </pc:sldMkLst>
        <pc:spChg chg="mod">
          <ac:chgData name="rebecka mangrah" userId="06b659cce3315d40" providerId="LiveId" clId="{C67C0C84-E365-45EF-A15D-946B1041613C}" dt="2023-10-11T18:27:51.785" v="1090" actId="20577"/>
          <ac:spMkLst>
            <pc:docMk/>
            <pc:sldMk cId="1244965683" sldId="276"/>
            <ac:spMk id="4" creationId="{8D8229BD-8330-15EF-BC72-974F18F1719D}"/>
          </ac:spMkLst>
        </pc:spChg>
        <pc:spChg chg="mod">
          <ac:chgData name="rebecka mangrah" userId="06b659cce3315d40" providerId="LiveId" clId="{C67C0C84-E365-45EF-A15D-946B1041613C}" dt="2023-10-11T18:28:34.661" v="1233" actId="12789"/>
          <ac:spMkLst>
            <pc:docMk/>
            <pc:sldMk cId="1244965683" sldId="276"/>
            <ac:spMk id="5" creationId="{151661F8-9DF2-C367-7F51-EBC91A2747E4}"/>
          </ac:spMkLst>
        </pc:spChg>
      </pc:sldChg>
      <pc:sldChg chg="new del">
        <pc:chgData name="rebecka mangrah" userId="06b659cce3315d40" providerId="LiveId" clId="{C67C0C84-E365-45EF-A15D-946B1041613C}" dt="2023-10-11T18:27:37.543" v="1078" actId="680"/>
        <pc:sldMkLst>
          <pc:docMk/>
          <pc:sldMk cId="2726574617" sldId="276"/>
        </pc:sldMkLst>
      </pc:sldChg>
      <pc:sldChg chg="addSp delSp modSp new mod setBg modAnim">
        <pc:chgData name="rebecka mangrah" userId="06b659cce3315d40" providerId="LiveId" clId="{C67C0C84-E365-45EF-A15D-946B1041613C}" dt="2023-10-11T18:40:34.780" v="1832"/>
        <pc:sldMkLst>
          <pc:docMk/>
          <pc:sldMk cId="2789972951" sldId="277"/>
        </pc:sldMkLst>
        <pc:spChg chg="add mod">
          <ac:chgData name="rebecka mangrah" userId="06b659cce3315d40" providerId="LiveId" clId="{C67C0C84-E365-45EF-A15D-946B1041613C}" dt="2023-10-11T18:39:21.210" v="1819" actId="13926"/>
          <ac:spMkLst>
            <pc:docMk/>
            <pc:sldMk cId="2789972951" sldId="277"/>
            <ac:spMk id="5" creationId="{5E9172F5-3591-8665-D4BE-17193835B7A0}"/>
          </ac:spMkLst>
        </pc:spChg>
        <pc:spChg chg="add del">
          <ac:chgData name="rebecka mangrah" userId="06b659cce3315d40" providerId="LiveId" clId="{C67C0C84-E365-45EF-A15D-946B1041613C}" dt="2023-10-11T18:31:43.708" v="1265" actId="22"/>
          <ac:spMkLst>
            <pc:docMk/>
            <pc:sldMk cId="2789972951" sldId="277"/>
            <ac:spMk id="7" creationId="{BC637578-1D5A-F25D-324D-6318DFC6C4B0}"/>
          </ac:spMkLst>
        </pc:spChg>
        <pc:spChg chg="add mod">
          <ac:chgData name="rebecka mangrah" userId="06b659cce3315d40" providerId="LiveId" clId="{C67C0C84-E365-45EF-A15D-946B1041613C}" dt="2023-10-11T18:39:24.866" v="1820" actId="13926"/>
          <ac:spMkLst>
            <pc:docMk/>
            <pc:sldMk cId="2789972951" sldId="277"/>
            <ac:spMk id="8" creationId="{25289237-07AD-948A-EFDB-BE4BEB13F4EA}"/>
          </ac:spMkLst>
        </pc:spChg>
        <pc:spChg chg="add mod">
          <ac:chgData name="rebecka mangrah" userId="06b659cce3315d40" providerId="LiveId" clId="{C67C0C84-E365-45EF-A15D-946B1041613C}" dt="2023-10-11T18:38:36.429" v="1814" actId="255"/>
          <ac:spMkLst>
            <pc:docMk/>
            <pc:sldMk cId="2789972951" sldId="277"/>
            <ac:spMk id="9" creationId="{8DC2EDE1-156F-0D5B-6454-469FC9D8F38C}"/>
          </ac:spMkLst>
        </pc:spChg>
        <pc:spChg chg="add mod">
          <ac:chgData name="rebecka mangrah" userId="06b659cce3315d40" providerId="LiveId" clId="{C67C0C84-E365-45EF-A15D-946B1041613C}" dt="2023-10-11T18:39:07.245" v="1818" actId="1076"/>
          <ac:spMkLst>
            <pc:docMk/>
            <pc:sldMk cId="2789972951" sldId="277"/>
            <ac:spMk id="10" creationId="{8807E554-12EE-A65C-0F3A-576F5BC2621E}"/>
          </ac:spMkLst>
        </pc:spChg>
        <pc:cxnChg chg="add mod">
          <ac:chgData name="rebecka mangrah" userId="06b659cce3315d40" providerId="LiveId" clId="{C67C0C84-E365-45EF-A15D-946B1041613C}" dt="2023-10-11T18:31:14.156" v="1243" actId="12789"/>
          <ac:cxnSpMkLst>
            <pc:docMk/>
            <pc:sldMk cId="2789972951" sldId="277"/>
            <ac:cxnSpMk id="3" creationId="{D4AE3F49-181A-521C-597C-7E8188DFFE1A}"/>
          </ac:cxnSpMkLst>
        </pc:cxnChg>
      </pc:sldChg>
      <pc:sldChg chg="modSp add mod ord">
        <pc:chgData name="rebecka mangrah" userId="06b659cce3315d40" providerId="LiveId" clId="{C67C0C84-E365-45EF-A15D-946B1041613C}" dt="2023-10-11T18:43:21.898" v="2069" actId="12789"/>
        <pc:sldMkLst>
          <pc:docMk/>
          <pc:sldMk cId="30039355" sldId="278"/>
        </pc:sldMkLst>
        <pc:spChg chg="mod">
          <ac:chgData name="rebecka mangrah" userId="06b659cce3315d40" providerId="LiveId" clId="{C67C0C84-E365-45EF-A15D-946B1041613C}" dt="2023-10-11T18:41:15.583" v="1846" actId="20577"/>
          <ac:spMkLst>
            <pc:docMk/>
            <pc:sldMk cId="30039355" sldId="278"/>
            <ac:spMk id="4" creationId="{8D8229BD-8330-15EF-BC72-974F18F1719D}"/>
          </ac:spMkLst>
        </pc:spChg>
        <pc:spChg chg="mod">
          <ac:chgData name="rebecka mangrah" userId="06b659cce3315d40" providerId="LiveId" clId="{C67C0C84-E365-45EF-A15D-946B1041613C}" dt="2023-10-11T18:43:21.898" v="2069" actId="12789"/>
          <ac:spMkLst>
            <pc:docMk/>
            <pc:sldMk cId="30039355" sldId="278"/>
            <ac:spMk id="5" creationId="{151661F8-9DF2-C367-7F51-EBC91A2747E4}"/>
          </ac:spMkLst>
        </pc:spChg>
      </pc:sldChg>
      <pc:sldChg chg="addSp modSp new mod modAnim">
        <pc:chgData name="rebecka mangrah" userId="06b659cce3315d40" providerId="LiveId" clId="{C67C0C84-E365-45EF-A15D-946B1041613C}" dt="2023-10-11T18:45:58.342" v="2130"/>
        <pc:sldMkLst>
          <pc:docMk/>
          <pc:sldMk cId="3742540220" sldId="279"/>
        </pc:sldMkLst>
        <pc:spChg chg="add mod">
          <ac:chgData name="rebecka mangrah" userId="06b659cce3315d40" providerId="LiveId" clId="{C67C0C84-E365-45EF-A15D-946B1041613C}" dt="2023-10-11T18:45:31.748" v="2126" actId="12789"/>
          <ac:spMkLst>
            <pc:docMk/>
            <pc:sldMk cId="3742540220" sldId="279"/>
            <ac:spMk id="2" creationId="{7C623670-D696-633B-6155-24F7191F890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b659cce3315d40/Desktop/__MACOSX/202301-cyclistic-v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b659cce3315d40/Desktop/__MACOSX/202301-cyclistic-v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b659cce3315d40/Desktop/__MACOSX/202301-cyclistic-v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b659cce3315d40/Desktop/__MACOSX/202301-cyclistic-v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'Average ride length'!$L$8</c:f>
              <c:strCache>
                <c:ptCount val="1"/>
                <c:pt idx="0">
                  <c:v>Average ride_length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'Average ride length'!$K$9:$K$15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length'!$L$9:$L$15</c:f>
              <c:numCache>
                <c:formatCode>[h]:mm:ss;@</c:formatCode>
                <c:ptCount val="7"/>
                <c:pt idx="0">
                  <c:v>5.1736111111111115E-3</c:v>
                </c:pt>
                <c:pt idx="1">
                  <c:v>9.3981481481481485E-3</c:v>
                </c:pt>
                <c:pt idx="2">
                  <c:v>9.0856481481481483E-3</c:v>
                </c:pt>
                <c:pt idx="3">
                  <c:v>1.1956018518518517E-2</c:v>
                </c:pt>
                <c:pt idx="4">
                  <c:v>1.3217592592592593E-2</c:v>
                </c:pt>
                <c:pt idx="5">
                  <c:v>1.3877314814814815E-2</c:v>
                </c:pt>
                <c:pt idx="6">
                  <c:v>1.5092592592592593E-2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8C-434E-97AA-2B156C7CA3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2578680"/>
        <c:axId val="902585880"/>
      </c:lineChart>
      <c:catAx>
        <c:axId val="90257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2585880"/>
        <c:crosses val="autoZero"/>
        <c:auto val="1"/>
        <c:lblAlgn val="ctr"/>
        <c:lblOffset val="100"/>
        <c:noMultiLvlLbl val="0"/>
      </c:catAx>
      <c:valAx>
        <c:axId val="90258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257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rides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ride length'!$L$18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'Average ride length'!$K$19:$K$25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length'!$L$19:$L$25</c:f>
              <c:numCache>
                <c:formatCode>0</c:formatCode>
                <c:ptCount val="7"/>
                <c:pt idx="0">
                  <c:v>190301</c:v>
                </c:pt>
                <c:pt idx="1">
                  <c:v>190445</c:v>
                </c:pt>
                <c:pt idx="2">
                  <c:v>258678</c:v>
                </c:pt>
                <c:pt idx="3">
                  <c:v>426590</c:v>
                </c:pt>
                <c:pt idx="4">
                  <c:v>604827</c:v>
                </c:pt>
                <c:pt idx="5">
                  <c:v>719618</c:v>
                </c:pt>
                <c:pt idx="6">
                  <c:v>767650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7-4FFB-A0FB-3A35CDAB9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2875720"/>
        <c:axId val="1072873920"/>
      </c:barChart>
      <c:catAx>
        <c:axId val="107287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72873920"/>
        <c:crosses val="autoZero"/>
        <c:auto val="1"/>
        <c:lblAlgn val="ctr"/>
        <c:lblOffset val="100"/>
        <c:noMultiLvlLbl val="0"/>
      </c:catAx>
      <c:valAx>
        <c:axId val="107287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72875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it-IT"/>
              <a:t>Casual and annual average ride_length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'Average ride length'!$U$17</c:f>
              <c:strCache>
                <c:ptCount val="1"/>
                <c:pt idx="0">
                  <c:v>Casual avg ride_length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'Average ride length'!$T$18:$T$24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length'!$U$18:$U$24</c:f>
              <c:numCache>
                <c:formatCode>[h]:mm:ss;@</c:formatCode>
                <c:ptCount val="7"/>
                <c:pt idx="0">
                  <c:v>5.1402378667785567E-3</c:v>
                </c:pt>
                <c:pt idx="1">
                  <c:v>1.6111111111111111E-2</c:v>
                </c:pt>
                <c:pt idx="2">
                  <c:v>1.4872685185185185E-2</c:v>
                </c:pt>
                <c:pt idx="3">
                  <c:v>1.9212962962962963E-2</c:v>
                </c:pt>
                <c:pt idx="4">
                  <c:v>1.9803240740740739E-2</c:v>
                </c:pt>
                <c:pt idx="5">
                  <c:v>2.0416666666666666E-2</c:v>
                </c:pt>
                <c:pt idx="6">
                  <c:v>2.2453703703703708E-2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1-40EC-ABFE-1371F0709EF0}"/>
            </c:ext>
          </c:extLst>
        </c:ser>
        <c:ser>
          <c:idx val="1"/>
          <c:order val="1"/>
          <c:tx>
            <c:strRef>
              <c:f>'Average ride length'!$V$17</c:f>
              <c:strCache>
                <c:ptCount val="1"/>
                <c:pt idx="0">
                  <c:v>Annual avg ride_length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'Average ride length'!$T$18:$T$24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length'!$V$18:$V$24</c:f>
              <c:numCache>
                <c:formatCode>[h]:mm:ss;@</c:formatCode>
                <c:ptCount val="7"/>
                <c:pt idx="0">
                  <c:v>5.1862613238683386E-3</c:v>
                </c:pt>
                <c:pt idx="1">
                  <c:v>7.4421296296296293E-3</c:v>
                </c:pt>
                <c:pt idx="2">
                  <c:v>7.2569444444444443E-3</c:v>
                </c:pt>
                <c:pt idx="3">
                  <c:v>8.1249999999999985E-3</c:v>
                </c:pt>
                <c:pt idx="4">
                  <c:v>9.0509259259259258E-3</c:v>
                </c:pt>
                <c:pt idx="5">
                  <c:v>1.3877314814814815E-2</c:v>
                </c:pt>
                <c:pt idx="6">
                  <c:v>9.5023148148148159E-3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1-40EC-ABFE-1371F0709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3438856"/>
        <c:axId val="953439216"/>
      </c:lineChart>
      <c:catAx>
        <c:axId val="9534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953439216"/>
        <c:crosses val="autoZero"/>
        <c:auto val="1"/>
        <c:lblAlgn val="ctr"/>
        <c:lblOffset val="100"/>
        <c:noMultiLvlLbl val="0"/>
      </c:catAx>
      <c:valAx>
        <c:axId val="95343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9534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it-IT" sz="1200"/>
              <a:t>Total casual and annual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ride length'!$U$27</c:f>
              <c:strCache>
                <c:ptCount val="1"/>
                <c:pt idx="0">
                  <c:v>Total casual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ride length'!$T$28:$T$34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length'!$U$28:$U$34</c:f>
              <c:numCache>
                <c:formatCode>General</c:formatCode>
                <c:ptCount val="7"/>
                <c:pt idx="0">
                  <c:v>40008</c:v>
                </c:pt>
                <c:pt idx="1">
                  <c:v>43016</c:v>
                </c:pt>
                <c:pt idx="2">
                  <c:v>62201</c:v>
                </c:pt>
                <c:pt idx="3">
                  <c:v>147285</c:v>
                </c:pt>
                <c:pt idx="4">
                  <c:v>234181</c:v>
                </c:pt>
                <c:pt idx="5">
                  <c:v>301230</c:v>
                </c:pt>
                <c:pt idx="6">
                  <c:v>331358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3-42C7-9BE3-614F33EADDE3}"/>
            </c:ext>
          </c:extLst>
        </c:ser>
        <c:ser>
          <c:idx val="1"/>
          <c:order val="1"/>
          <c:tx>
            <c:strRef>
              <c:f>'Average ride length'!$V$27</c:f>
              <c:strCache>
                <c:ptCount val="1"/>
                <c:pt idx="0">
                  <c:v>Total annual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ride length'!$T$28:$T$34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'Average ride length'!$V$28:$V$34</c:f>
              <c:numCache>
                <c:formatCode>General</c:formatCode>
                <c:ptCount val="7"/>
                <c:pt idx="0">
                  <c:v>150293</c:v>
                </c:pt>
                <c:pt idx="1">
                  <c:v>147429</c:v>
                </c:pt>
                <c:pt idx="2">
                  <c:v>196477</c:v>
                </c:pt>
                <c:pt idx="3">
                  <c:v>279305</c:v>
                </c:pt>
                <c:pt idx="4">
                  <c:v>370646</c:v>
                </c:pt>
                <c:pt idx="5">
                  <c:v>418388</c:v>
                </c:pt>
                <c:pt idx="6">
                  <c:v>436992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3-42C7-9BE3-614F33EAD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4397160"/>
        <c:axId val="394399680"/>
      </c:barChart>
      <c:catAx>
        <c:axId val="39439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394399680"/>
        <c:crosses val="autoZero"/>
        <c:auto val="1"/>
        <c:lblAlgn val="ctr"/>
        <c:lblOffset val="100"/>
        <c:noMultiLvlLbl val="0"/>
      </c:catAx>
      <c:valAx>
        <c:axId val="3943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394397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2:06:57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24575,'1170'0'-1365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6:12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558 1061 24575,'6'0'0,"1"-1"0,0 0 0,-1 0 0,1 0 0,-1-1 0,1 0 0,-1 0 0,0-1 0,0 0 0,0 0 0,11-8 0,1-3 0,0-1 0,18-20 0,3-2 0,-16 18 0,-2-1 0,-1-2 0,0 0 0,-1-1 0,-2 0 0,20-35 0,-29 43 0,0-1 0,-1 1 0,-1-1 0,5-18 0,-10 32 0,6-26 0,0-1 0,-2 1 0,4-54 0,-8 30 0,-4-134 0,2 180 0,-1 0 0,1 1 0,-1-1 0,0 1 0,0 0 0,-1 0 0,1 0 0,-1 0 0,0 0 0,-1 0 0,-3-4 0,-4-4 0,-1 1 0,-18-15 0,13 15 0,0 0 0,-1 2 0,0 0 0,-1 2 0,-25-10 0,1 1 0,24 10 0,1 0 0,-2 2 0,1 0 0,0 1 0,-37-2 0,-101 7 0,64 2 0,80-3 0,-1 0 0,1 1 0,-1 1 0,1 0 0,0 1 0,-15 5 0,20-5 0,0 1 0,0 0 0,1 0 0,-1 0 0,1 1 0,0 1 0,0-1 0,1 1 0,-1 0 0,-7 11 0,2-2 0,0 0 0,2 1 0,0 0 0,1 1 0,0 0 0,2 1 0,0 0 0,1 0 0,0 0 0,-4 31 0,-1 28 0,-1 111 0,11-122 0,3 74 0,-1-135 0,0 1 0,0-1 0,0 0 0,0 0 0,1 0 0,0 1 0,0-1 0,0-1 0,1 1 0,-1 0 0,1-1 0,0 1 0,1-1 0,-1 0 0,7 6 0,3 0 0,0 0 0,0-2 0,27 15 0,6 2 0,-33-17 0,1 0 0,0-1 0,0 0 0,0-1 0,1-1 0,27 6 0,116 16 0,-132-23-1365,-3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6:16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610 1011 24575,'1'-3'0,"0"1"0,0-1 0,0 1 0,1 0 0,-1-1 0,1 1 0,-1 0 0,1 0 0,0 0 0,0 0 0,0 0 0,3-2 0,4-6 0,10-16 0,-1 0 0,-2-2 0,-1 0 0,16-43 0,18-32 0,-39 85 0,-1-1 0,-1 0 0,0 0 0,-2-1 0,0 0 0,-1 0 0,-1-1 0,-1 1 0,-1-1 0,0 1 0,-3-26 0,0-78 0,-2-46 0,2 164 0,1 0 0,-1 1 0,0-1 0,0 1 0,-1 0 0,1-1 0,-1 1 0,0 0 0,-1 0 0,1 0 0,-1 0 0,0 0 0,-1 1 0,1-1 0,-1 1 0,1 0 0,-1 0 0,-5-4 0,2 4 0,0 0 0,0 0 0,0 1 0,0 0 0,0 0 0,-1 0 0,1 1 0,-1 0 0,0 1 0,1-1 0,-1 2 0,-11-1 0,-192 3 0,48 1 0,141-3 0,-1 1 0,1 0 0,-35 8 0,50-7 0,-1 0 0,1 1 0,-1 0 0,1 0 0,0 0 0,0 1 0,0 0 0,0 0 0,1 1 0,-1 0 0,1 0 0,1 1 0,-8 8 0,2 0 0,1 0 0,1 1 0,1 0 0,0 1 0,1 0 0,0 0 0,1 0 0,-5 29 0,5-11 0,1 0 0,2 0 0,3 48 0,2 339 0,-3-412 0,2 1 0,-1 0 0,2-1 0,-1 1 0,1-1 0,1 0 0,4 14 0,-5-18 0,1-1 0,-1 1 0,1-1 0,0 0 0,0 0 0,0 0 0,0 0 0,1-1 0,0 1 0,0-1 0,-1 0 0,2 0 0,-1 0 0,0 0 0,1-1 0,4 2 0,23 9 0,-1-2 0,2-1 0,-1-2 0,1-1 0,1-1 0,-1-2 0,43 0 0,43-6-1365,-95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6:22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1010 400 24575,'-64'-57'0,"41"38"0,2 0 0,-25-28 0,7-2 0,-45-50 0,73 88 0,-1 0 0,0 1 0,-1 1 0,0 0 0,-1 0 0,-17-8 0,14 10 0,-1 1 0,1 1 0,-1 0 0,0 1 0,0 1 0,-23-1 0,-113 5 0,69 2 0,66-4 0,0 2 0,0 1 0,1 0 0,-27 7 0,39-8 0,0 1 0,1 0 0,-1 0 0,1 1 0,0 0 0,-1 0 0,1 0 0,1 0 0,-1 1 0,0 0 0,1 0 0,0 0 0,0 0 0,0 1 0,0 0 0,1 0 0,0 0 0,-4 6 0,1 4 0,1 1 0,0 0 0,1-1 0,0 2 0,2-1 0,-2 24 0,6 106 0,1-62 0,-4-22 0,3 60 0,-2-118 0,1 0 0,0 1 0,0-1 0,0 0 0,1 0 0,-1 0 0,1 0 0,0 0 0,0 0 0,1 0 0,-1 0 0,1-1 0,-1 1 0,1-1 0,0 0 0,1 0 0,-1 0 0,7 4 0,5 2 0,0-1 0,0 0 0,28 8 0,-28-11 0,-1 1 0,1 1 0,17 10 0,-12-2 0,1-2 0,0 0 0,1-1 0,44 17 0,-45-22 0,2 0 0,-1-2 0,1 0 0,-1-2 0,42 2 0,460-7 0,-520 2 0,-1 0 0,1 0 0,-1 0 0,1 0 0,0-1 0,-1 0 0,1 0 0,-1 0 0,0 0 0,1 0 0,-1-1 0,0 1 0,0-1 0,4-2 0,-4 1 0,-1 1 0,0-1 0,0 0 0,0 0 0,0 0 0,0 0 0,-1 0 0,1 0 0,-1-1 0,0 1 0,0 0 0,0-1 0,0 1 0,0-7 0,2-31 0,-1 1 0,-5-61 0,-1 6 0,4 69-1365,0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9:18.5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665 875 24575,'15'-13'0,"0"0"0,0 2 0,25-14 0,-27 17 0,0 0 0,0 0 0,-1-1 0,0-1 0,-1 0 0,15-17 0,-19 18 0,40-58 0,-42 59 0,-1 0 0,0 0 0,-1 0 0,0 0 0,0-1 0,-1 1 0,2-12 0,1-6 0,0 2 0,2-1 0,15-35 0,-14 39 0,0 1 0,-2-1 0,0-1 0,-1 1 0,2-33 0,-5 28 0,-1 13 0,0-1 0,0 1 0,-2-1 0,0 0 0,0 1 0,-1-1 0,-4-12 0,4 21 0,0 1 0,-1 1 0,0-1 0,0 0 0,0 1 0,0-1 0,0 1 0,0 0 0,-1 0 0,0 0 0,0 0 0,0 1 0,0 0 0,0 0 0,-8-4 0,-6 0 0,1 0 0,-28-5 0,-36-1 0,55 10 0,0-2 0,-42-12 0,43 9 0,0 1 0,0 1 0,-48-3 0,-77 6 0,78 4 0,62-3 0,-1 2 0,1 0 0,0 0 0,0 1 0,1 0 0,-1 0 0,0 1 0,1 1 0,-1-1 0,1 2 0,0-1 0,0 1 0,1 1 0,-1-1 0,1 1 0,1 1 0,-1 0 0,1 0 0,0 0 0,1 1 0,-1 0 0,1 0 0,1 1 0,0-1 0,0 1 0,1 0 0,0 1 0,0-1 0,1 1 0,1-1 0,-2 12 0,-41 210 0,39-191 0,2 0 0,1 1 0,5 57 0,-1-33 0,-1-60 0,0 0 0,0 0 0,0 0 0,1 0 0,-1 0 0,1 0 0,0 0 0,1 0 0,-1 0 0,1 0 0,0 0 0,1-1 0,-1 1 0,1-1 0,-1 0 0,1 1 0,6 5 0,6 5 0,-6-5 0,0 0 0,1 0 0,1-1 0,0-1 0,0 0 0,0 0 0,1-1 0,0 0 0,15 5 0,-8-6 0,0-1 0,1-1 0,0 0 0,35 1 0,84-7 0,-49-1 0,-12 3-1365,-55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9:22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589 849 24575,'21'-21'0,"45"-48"0,-57 59 0,-1-1 0,0 0 0,-1 0 0,12-24 0,-7 9 0,19-28 0,6-15 0,-32 56 0,0 0 0,-1 0 0,-1 0 0,0-1 0,-1 1 0,1-21 0,-6-87 0,1 60 0,2 30 0,0 17 0,0-1 0,-3-16 0,3 26 0,-1 0 0,-1 0 0,1 1 0,-1-1 0,0 1 0,0-1 0,0 1 0,0 0 0,-1-1 0,-4-4 0,0 1 0,-1 0 0,-1 1 0,1-1 0,-1 2 0,0-1 0,-1 2 0,1-1 0,-1 1 0,0 1 0,0-1 0,-1 2 0,0-1 0,1 2 0,-20-3 0,-12 0 0,-1 2 0,-65 4 0,47 1 0,33-3 0,16 0 0,0 1 0,0 1 0,-15 1 0,24-1 0,-1 0 0,0 0 0,1 0 0,-1 0 0,1 1 0,-1 0 0,1-1 0,0 1 0,-1 0 0,1 1 0,0-1 0,0 0 0,1 1 0,-5 4 0,-157 186 0,159-188 0,0 1 0,1 1 0,-1-1 0,1 1 0,1 0 0,-1 0 0,1 0 0,-2 9 0,1 1 0,1 0 0,-2 27 0,-5 36 0,4-44 0,0 39 0,4-42 0,1-20 0,0 0 0,1 1 0,0-1 0,1 0 0,1 0 0,5 23 0,-5-32 0,0 0 0,0 1 0,1-1 0,0 0 0,0-1 0,0 1 0,0 0 0,1-1 0,-1 0 0,1 0 0,0 0 0,0 0 0,0 0 0,0-1 0,0 0 0,1 0 0,5 2 0,9 2 0,0 0 0,35 5 0,-41-9 0,36 8 0,-24-5 0,0 0 0,30 1 0,171-6-1365,-203-1-5461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9:26.7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906 321 24575,'0'-4'0,"-1"0"0,1 1 0,-1-1 0,0 1 0,0-1 0,-1 1 0,1-1 0,-1 1 0,0 0 0,0 0 0,0 0 0,0 0 0,0 0 0,0 0 0,-5-3 0,-6-7 0,-28-19 0,24 20 0,13 8 0,-49-37 0,-93-55 0,127 85 0,-1 2 0,0 0 0,0 1 0,-1 1 0,0 1 0,-1 1 0,0 0 0,-43-2 0,-145 10 0,203-2 0,0 0 0,0 0 0,0 1 0,1 0 0,-1 0 0,1 1 0,-1-1 0,1 1 0,0 1 0,0-1 0,0 1 0,1 0 0,-1 1 0,1-1 0,0 1 0,0 0 0,1 0 0,-1 1 0,1-1 0,-7 13 0,5-6 0,1 0 0,0 0 0,1 0 0,0 1 0,1 0 0,0 0 0,1 0 0,0 0 0,1 0 0,1 15 0,5 343 0,-4-361 0,-1 1 0,1-1 0,1 0 0,-1 1 0,2-1 0,0 0 0,0 0 0,1 0 0,0 0 0,9 14 0,-6-12 0,2-1 0,-1 0 0,1 0 0,1-1 0,0 0 0,1-1 0,16 13 0,21 17 0,-38-29 0,0-1 0,1-1 0,0 1 0,1-2 0,21 11 0,-20-12 0,1-2 0,0 0 0,0-1 0,1 0 0,27 1 0,77-5 0,-56-2 0,44 5 0,79-5 0,-181 3 0,1-1 0,0 0 0,-1-1 0,1 1 0,-1-1 0,0 0 0,1-1 0,-1 1 0,0-1 0,0 0 0,-1 0 0,1-1 0,-1 1 0,1-1 0,-1 0 0,0 0 0,-1-1 0,1 1 0,-1-1 0,0 0 0,0 0 0,0 0 0,2-5 0,4-12 0,-1-1 0,-1 0 0,-1 0 0,3-27 0,-7 41 0,4-41 0,-2-1 0,-5-89 0,-1 56 0,2 75-341,0 1 0,-1 0-1,-2-15 1,-3 6-6485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6:30:57.6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399 2 24575,'-26'-1'0,"-1"1"0,0 0 0,-42 7 0,59-5 0,1 1 0,0-1 0,0 1 0,0 1 0,0 0 0,0 0 0,1 1 0,0 0 0,0 0 0,-15 13 0,14-10 0,-1 1 0,2 0 0,-1 1 0,1 0 0,0 0 0,1 1 0,0 0 0,1 0 0,-8 19 0,3 2 0,1 0 0,1 1 0,2 0 0,1 1 0,1-1 0,1 65 0,4-24 0,3 92 0,-2-156 0,1 0 0,0 0 0,1 0 0,0-1 0,0 1 0,1-1 0,1 0 0,-1 0 0,1 0 0,1-1 0,0 0 0,0 0 0,12 12 0,4 1 0,0-2 0,1 0 0,35 20 0,-46-32 0,0-2 0,1 0 0,0 0 0,0-1 0,0-1 0,1 0 0,-1-1 0,1 0 0,17-1 0,8 3 0,119 7 0,168-9 0,-153-4 0,-166 3 0,0-1 0,0 0 0,0-1 0,-1 0 0,1 0 0,0 0 0,-1-1 0,1 0 0,-1 0 0,1-1 0,-1 1 0,0-1 0,0-1 0,0 1 0,0-1 0,-1 0 0,0-1 0,0 1 0,0-1 0,5-5 0,124-160 0,-122 156 0,-2 0 0,0-1 0,-1-1 0,0 0 0,-1 0 0,-1 0 0,-1-1 0,0 0 0,6-32 0,-7 17 0,-2 0 0,-1-1 0,-1 1 0,-6-50 0,5 77 0,-1 0 0,-1-1 0,1 1 0,-1 0 0,0 0 0,0 0 0,0 0 0,-1 0 0,1 1 0,-1-1 0,0 1 0,-8-8 0,-3-3 0,-1 2 0,-21-15 0,-4-4 0,29 21 0,0 1 0,-1 0 0,0 0 0,0 1 0,-1 1 0,-20-11 0,18 12 0,-1 0 0,-1 2 0,1 0 0,-1 0 0,0 2 0,1 0 0,-26-1 0,14 2 0,-39-7 0,-20-3 0,51 9 0,1-3 0,-58-16 0,20 4 0,-36-8-1365,86 23-5461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6:31:06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1090 1166 24575,'10'-24'0,"-2"1"0,0-2 0,-2 1 0,6-37 0,-4 15 0,4-24 0,7-135 0,-20-74 0,-2 107 0,4 150 0,-1 9 0,0 1 0,0-1 0,-3-11 0,2 20 0,0 0 0,0 0 0,0 0 0,0 1 0,-1-1 0,1 1 0,-1-1 0,0 1 0,0-1 0,-1 1 0,1 0 0,-1 0 0,-5-4 0,-5-4 0,0 2 0,-1 0 0,0 0 0,-1 2 0,1 0 0,-2 0 0,1 1 0,-1 1 0,-16-3 0,-6 1 0,-1 1 0,-67-2 0,-216 8 0,147 1 0,167-1 0,0 0 0,1 1 0,-1 0 0,0 0 0,1 1 0,-1 0 0,1 0 0,0 1 0,0 0 0,0 0 0,0 1 0,-12 8 0,10-4 0,0-1 0,1 1 0,0 1 0,0 0 0,1 0 0,1 0 0,-12 20 0,-2 13 0,1 1 0,3 0 0,1 1 0,-14 75 0,22-72 0,2 0 0,3 0 0,4 71 0,1-23 0,-4-70 0,2 0 0,0 0 0,2 0 0,8 31 0,-10-50 0,1-1 0,-1 1 0,2 0 0,-1-1 0,1 1 0,-1-1 0,2 0 0,-1 0 0,0 0 0,1 0 0,0 0 0,0-1 0,1 0 0,-1 0 0,1 0 0,0 0 0,0-1 0,0 0 0,0 0 0,1 0 0,-1-1 0,1 1 0,7 1 0,29 6 0,-8-2 0,45 16 0,244 86 0,-241-84 0,-59-17 0,1-1 0,-1-2 0,1 0 0,1-1 0,31 1 0,205-9-1365,-238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2:06:59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24575,'108'-2'0,"122"4"0,-97 10 0,58 3 0,231-14 228,-199-2-1821,-189 1-5233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2:07:02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24575,'104'-1'0,"117"3"0,-112 9 0,25 1 0,338-8 120,-277-5-1605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28:00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426 983 24575,'75'-4'0,"131"-24"0,-55 6 0,-141 21 0,0-1 0,0 1 0,0-2 0,0 1 0,0-1 0,0-1 0,-1 0 0,0 0 0,0-1 0,0 0 0,0-1 0,13-11 0,3-5 0,-2-2 0,0-1 0,19-27 0,-4 8 0,-24 28 0,20-27 0,-30 38 0,-1-1 0,1 0 0,-1-1 0,0 1 0,-1-1 0,1 1 0,-2-1 0,3-12 0,-1-22 0,-4-77 0,-2 45 0,3 67 0,-1 0 0,1 0 0,-2-1 0,1 1 0,0 0 0,-1 0 0,0 1 0,-1-1 0,1 0 0,-1 1 0,0-1 0,-1 1 0,1 0 0,-1 0 0,-7-7 0,-5-3 0,0 1 0,-1 1 0,-23-14 0,-3-2 0,32 21 0,0 2 0,-1 0 0,0 0 0,-1 1 0,1 1 0,-1 0 0,-16-3 0,11 2 0,0 0 0,-27-12 0,15 3 0,-59-27 0,76 37 0,-1 0 0,1 0 0,-1 1 0,0 1 0,-15-1 0,-236 3 0,113 2 0,144-1 0,0 0 0,0 0 0,0 1 0,0 0 0,0 0 0,0 1 0,1 0 0,-1 0 0,1 1 0,0 0 0,0 0 0,0 0 0,1 1 0,0 0 0,-1 1 0,2 0 0,-1-1 0,1 2 0,0-1 0,-5 8 0,1 0 0,0 0 0,1 0 0,1 1 0,0 0 0,1 0 0,1 1 0,0 0 0,2 0 0,-3 16 0,1 32 0,6 95 0,2-55 0,-4-65 0,0-17 0,1 0 0,5 39 0,-3-54 0,-1 0 0,1 0 0,0 0 0,1-1 0,0 1 0,0-1 0,0 1 0,0-1 0,1 0 0,0-1 0,1 1 0,9 9 0,-5-6 27,2-1 1,-1 0-1,1-1 0,0 0 0,1-1 1,0 0-1,0 0 0,0-2 0,0 1 0,1-1 1,25 3-1,3-2-310,0-2 0,60-4 0,-48-1-560,-31 2-5983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28:26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1033 24575,'11'-1'0,"0"0"0,-1-2 0,1 1 0,-1-1 0,0-1 0,16-7 0,21-7 0,-11 7 0,38-16 0,-62 22 0,-1 0 0,1-1 0,-2-1 0,1 0 0,-1 0 0,0-1 0,11-12 0,26-27 0,29-34 0,-71 74 0,0 0 0,-1-1 0,1 1 0,-2-1 0,1 0 0,-1 0 0,0 0 0,0 0 0,-1-1 0,0 1 0,0-14 0,0-8 0,-4-61 0,-1 36 0,3-52 0,-2-56 0,2 157 0,-1 0 0,0 0 0,0 0 0,0 0 0,-1 0 0,0 0 0,0 0 0,0 0 0,-1 0 0,0 1 0,0-1 0,0 1 0,-1 0 0,-5-6 0,5 7 0,0 1 0,-1-1 0,0 1 0,1-1 0,-1 1 0,-1 1 0,1-1 0,0 1 0,-1 0 0,1 0 0,-1 0 0,1 1 0,-1 0 0,0 0 0,-8 0 0,-25-3 0,-1-2 0,-45-13 0,10 1 0,30 9 0,22 3 0,0 1 0,0 2 0,-25-2 0,-244 7 0,284-2 0,-1 1 0,0 1 0,0 0 0,1 0 0,-1 0 0,1 1 0,0 0 0,0 1 0,0 0 0,0 0 0,1 1 0,0 0 0,-1 0 0,2 1 0,-1 0 0,-6 8 0,-11 12 0,1 2 0,-30 48 0,46-66 0,-10 19 0,0 1 0,2 0 0,1 2 0,2 0 0,1 0 0,1 1 0,-7 46 0,14-63 0,-2 0 0,0-1 0,-11 23 0,9-25 0,2 1 0,-1 0 0,2 0 0,0 0 0,-2 17 0,2 14 0,3 1 0,6 71 0,-4-108 0,1 1 0,1-1 0,0 1 0,0-1 0,0 0 0,1 0 0,1 0 0,0-1 0,0 0 0,0 0 0,1 0 0,0 0 0,1-1 0,0 0 0,0 0 0,11 7 0,-2-1 0,1-2 0,1 0 0,0 0 0,0-2 0,1 0 0,34 10 0,-22-10 0,1-1 0,-1-2 0,1 0 0,56 0 0,191-8 0,-270 2 34,-1-1 1,0 0-1,0 0 0,0-1 0,0 0 0,0 0 0,-1-1 0,1 0 0,14-8 1,-8 2-462,0 0 0,-1-1 1,23-22-1,-19 14-6399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32:3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610 982 24575,'64'1'0,"73"-3"0,-126 1 0,1-1 0,0 0 0,-1 0 0,0-2 0,1 1 0,-1-1 0,-1-1 0,1 0 0,-1-1 0,0 0 0,0 0 0,14-13 0,4-6 0,-1-2 0,35-46 0,22-21 0,-46 53 0,-1-1 0,33-51 0,-64 84 0,-1 0 0,0 0 0,0 0 0,-1 0 0,0-1 0,-1 0 0,0 0 0,0 1 0,1-17 0,-2 6 0,-1-1 0,-1 0 0,-5-35 0,4 50 0,0 0 0,0-1 0,-1 1 0,0 0 0,-1 0 0,1 0 0,-1 0 0,0 0 0,0 1 0,-1 0 0,0-1 0,0 1 0,0 0 0,0 1 0,-1-1 0,0 1 0,-10-7 0,-6-2 0,-1 0 0,0 2 0,-34-12 0,29 12 0,-36-19 0,46 20 0,0 1 0,0 0 0,-1 2 0,0 0 0,0 1 0,-27-6 0,-37 1 0,0 3 0,-123 4 0,155 3 0,28-1 0,0 2 0,-42 5 0,58-4 0,-1 1 0,1 0 0,-1 1 0,1-1 0,0 1 0,0 1 0,1-1 0,-1 1 0,-5 4 0,-8 9 0,-19 20 0,17-16 0,-46 37 0,42-38 0,-25 25 0,43-37 0,0 0 0,0 1 0,1-1 0,0 1 0,0 0 0,1 1 0,-5 12 0,-1 5 0,2-5 0,1 0 0,0 1 0,2-1 0,0 2 0,-4 41 0,10 111 0,1-77 0,-1-91 0,0-1 0,1 1 0,0 0 0,0-1 0,0 1 0,1-1 0,0 1 0,1-1 0,-1 0 0,2 0 0,4 9 0,-5-11 0,0-1 0,1 0 0,0 0 0,0 0 0,0 0 0,0-1 0,1 1 0,-1-1 0,1 0 0,0-1 0,0 1 0,0-1 0,0 0 0,0 0 0,1-1 0,7 2 0,21 4 0,11 3 0,51 16 0,-80-21 60,-1-1 0,1-1-1,0 0 1,26 1-1,66-5-448,-48-1-885,-37 2-5552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5:39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482 848 24575,'46'0'0,"4"1"0,70-8 0,-103 4 0,0 0 0,-1-1 0,1-1 0,-1 0 0,1-1 0,-2-1 0,30-17 0,-37 19 0,74-52 0,-73 50 0,0-1 0,-1 0 0,1-1 0,-2 0 0,1 0 0,7-14 0,-1-1 0,67-105 0,-76 120 0,1-1 0,-1 1 0,-1-1 0,0-1 0,0 1 0,-1 0 0,-1-1 0,1 0 0,-2 1 0,2-14 0,-2-8 0,-1 0 0,-5-39 0,4 62 0,-1-1 0,0 1 0,-1 0 0,1 0 0,-2 1 0,1-1 0,-1 1 0,0-1 0,-1 1 0,0 0 0,-1 1 0,1-1 0,-1 1 0,-7-6 0,4 5 0,0 0 0,-1 1 0,0 0 0,0 0 0,0 1 0,-1 1 0,1 0 0,-1 0 0,-1 1 0,-18-4 0,-22-4 0,0 3 0,-1 2 0,-63 0 0,-274 8 0,381-1 0,1 0 0,0 1 0,-1 0 0,1 0 0,0 1 0,0 0 0,0 0 0,0 1 0,0 0 0,0 0 0,1 1 0,-1 0 0,1 1 0,0-1 0,1 1 0,-1 0 0,1 1 0,0 0 0,0 0 0,1 0 0,-1 1 0,2 0 0,-1 0 0,1 0 0,0 0 0,0 1 0,-3 9 0,-6 22 0,9-25 0,-1 1 0,-1-1 0,-7 14 0,4-11 0,1 0 0,1 0 0,1 1 0,0-1 0,1 2 0,1-1 0,1 0 0,0 1 0,2 0 0,0 0 0,2 21 0,-2-4 0,1-17 0,0 0 0,3 22 0,-2-36 0,1 1 0,-1-1 0,0 1 0,1-1 0,0 1 0,1-1 0,-1 0 0,1 0 0,0 0 0,0 0 0,6 6 0,-1-3 0,1 1 0,0-1 0,0-1 0,1 0 0,0 0 0,0-1 0,17 7 0,5 0 0,42 11 0,-28-10 0,65 13 15,-73-19-1395,-16-4-5446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5:44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589 746 24575,'31'0'0,"38"-1"0,-63 0 0,0 1 0,0-2 0,1 1 0,-1-1 0,0 0 0,0 0 0,-1-1 0,11-5 0,-4 0 0,0 0 0,0-1 0,0 0 0,-1-1 0,-1 0 0,0-1 0,9-12 0,8-14 0,35-66 0,-54 87 0,-1-1 0,0 1 0,-2-1 0,0 0 0,0 0 0,-2-1 0,2-24 0,-2-6 0,-7-79 0,4 122 0,-1 0 0,0 0 0,0-1 0,-1 1 0,0 0 0,0 0 0,0 0 0,0 1 0,-1-1 0,0 0 0,0 1 0,0 0 0,0 0 0,-1 0 0,1 0 0,-1 0 0,0 1 0,0-1 0,-1 1 0,1 0 0,-1 1 0,1-1 0,-8-2 0,-9-3 0,0 1 0,-1 1 0,1 2 0,-31-4 0,2 0 0,-13-1 0,0 3 0,0 3 0,-65 6 0,21-1 0,70-3 0,15 0 0,1 1 0,0 1 0,-35 6 0,50-6 0,0 0 0,0 1 0,0 0 0,0 1 0,1-1 0,0 1 0,-1 0 0,1 0 0,0 1 0,0-1 0,1 1 0,-1 0 0,1 1 0,0-1 0,0 1 0,0-1 0,-4 9 0,1-1 0,1 2 0,0-1 0,1 1 0,0 0 0,2 0 0,-1 0 0,2 0 0,-2 20 0,2 16 0,5 55 0,0-23 0,-4-60 0,1-11 0,0 0 0,0 0 0,1 1 0,4 16 0,-4-25 0,0 1 0,0-1 0,0 0 0,1 0 0,-1 0 0,1 0 0,0-1 0,0 1 0,0 0 0,0-1 0,0 1 0,0-1 0,1 0 0,-1 0 0,1 0 0,0 0 0,0 0 0,0 0 0,6 2 0,18 6 0,46 9 0,-21-6 0,-25-7 0,1-1 0,0-1 0,47 0 0,-18-2 0,0 7-1365,-33-3-5461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5:55:48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801 798 24575,'13'-13'0,"1"-1"0,-2 0 0,0-1 0,0-1 0,-2 0 0,0 0 0,-1-1 0,0 0 0,-1 0 0,-1-1 0,-1 0 0,4-21 0,-7 27 0,4-17 0,0 0 0,-3 1 0,3-47 0,-6 26 0,-3-79 0,1 115 0,-1-1 0,0 1 0,-1 0 0,0 0 0,-1 0 0,-1 1 0,-7-16 0,8 23 0,0 0 0,0 0 0,0 0 0,0 1 0,-1-1 0,0 1 0,0 0 0,0 1 0,0-1 0,-1 1 0,0 0 0,1 0 0,-11-3 0,-10-2 0,-47-10 0,70 17 0,-40-5 0,0 1 0,0 3 0,-65 4 0,21 1 0,41-4 0,17 0 0,-42 4 0,62-2 0,0 0 0,0 1 0,0 0 0,0 1 0,0 0 0,0 1 0,1-1 0,-14 10 0,1 2 0,1 2 0,0 0 0,2 1 0,0 1 0,1 1 0,-23 35 0,35-47 0,1 0 0,0 0 0,1 0 0,0 1 0,0-1 0,1 1 0,0 0 0,0-1 0,0 15 0,1 9 0,4 42 0,0-22 0,-4 14 0,0-45 0,1 1 0,0-1 0,1 0 0,2 0 0,0 0 0,10 36 0,-10-52 0,0 1 0,0 0 0,1-1 0,0 0 0,0 1 0,0-1 0,1-1 0,-1 1 0,1-1 0,0 0 0,0 0 0,8 4 0,10 5 0,38 17 0,-59-29 0,28 11 54,0-2 0,1 0 0,0-2 0,1-2 0,46 4 0,162-4-825,-162-7-147,-56 1-5908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3071-AC87-7F1E-9929-15A93B00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70C8-ACAF-C2D7-3A62-29D69F04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E071-B1B2-4639-C8E1-086EAA8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508-043C-C088-2740-DB1DAF15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FB84-7990-61AD-B78A-72B649A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5D7-4096-92E1-DB45-183320C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A4BCB-CF0E-987C-D382-CACAFACD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2AD7-F986-89A6-58E1-B6C02D93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F645-696E-BE50-1589-F5662783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592C-C97E-D6C6-A1BF-16888F4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E096-5034-811D-0E8B-094D298A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ABC70-830D-74DA-69F7-CD7BA5B0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B7FD-3F25-BC0B-6BB1-08A6CC31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C89A0-0E36-2FB3-075F-BE44DFF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6AF0-BCB1-9BBA-AC26-5226635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867D-495A-933F-3313-8E8AAAF2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4EB0-FFBD-BFE9-CE54-F603127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E444-A4F5-2C4D-B06B-7CE0E20D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CF4C-3CC5-75FC-E722-66F6E6FE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4B4B-2DBF-D37A-6FCB-927D1624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EAB0-E3F0-7B05-AD9B-30D7A8EF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9EDF-7BFB-D7F8-503B-F1AA492AA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1176E-9513-26B1-FF38-33B009E0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0E8A-FBDD-EE13-4A72-1CB297C7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B62D-4C4F-5855-4525-74261C4B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2F32-FA60-D8DE-EB66-FD01453B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74C8-8BEC-7850-0CD6-BA752D484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1EB1-6CA5-F84F-3EA0-58ECB90B5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D56F-A385-6866-20B8-10AFE5C6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E5DA-4629-F4C3-D1E4-714B1AF3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2CCD-8BF6-1A34-49D7-A2E8A899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4235-0C6C-42C0-2901-FD9ED492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C3D5-4AD4-8FEB-CABB-0E813D57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D04DD-1CA3-1688-325A-E082E008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F4078-B4D5-0782-BF79-9639920B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ECC6-31EA-0B80-E27A-CF231142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4A298-A286-A6CA-A1A5-5AF1286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1A7BA-CDDC-40FD-88F7-6BDEF6C4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9179-F2A4-4414-9510-974081F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9FE1-A9D9-2AE3-65EB-4240117C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FE2FC-16E2-1ED9-087E-05A6131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22E0-0B69-2A16-B1A7-8D3DC70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673EF-9F7C-D045-B806-3BD6CC5C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ED05C-92E4-92A7-598D-21EC020F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AA5E7-857A-899E-6E83-1E29038E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4F7CA-B1BB-0D62-721B-F8A7C974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E4B-C03F-8CC2-00DE-2277CA9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0924-2E1D-3B5A-C915-C84D8DA8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0FDA9-5D8D-1A7B-02BA-76523B2D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1A77-CB35-DCE7-383F-64B01B1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2CD6-C5BF-8544-11BF-89E48F40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AFA9-958E-CB1F-C381-772BF97B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A45B-0C92-9791-1845-A90B4DE3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FBCA-A841-92C5-2220-DC2BAEE45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679A-E181-1176-7C8B-79B9B254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1CE6-6A52-ED31-7AA5-A9EBFA1A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34A5-0FDE-4D58-C2EB-4BB6EA68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2473-AD33-6017-1B7A-910C7733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080"/>
            </a:gs>
            <a:gs pos="67000">
              <a:srgbClr val="009999"/>
            </a:gs>
            <a:gs pos="97000">
              <a:srgbClr val="33CCCC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D1A1A-A76A-2B04-5D17-1370F6A1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4D8B-B963-A5B0-FCF2-A7CB9CD0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36AB-3FEC-42B3-F52D-0E5C7EFBD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7034-ECCD-BEEB-559A-CF337A722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785D-59F5-9D71-4DF5-AB66FF84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8.png"/><Relationship Id="rId18" Type="http://schemas.openxmlformats.org/officeDocument/2006/relationships/customXml" Target="../ink/ink15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12.xml"/><Relationship Id="rId17" Type="http://schemas.openxmlformats.org/officeDocument/2006/relationships/image" Target="../media/image30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11.xml"/><Relationship Id="rId19" Type="http://schemas.openxmlformats.org/officeDocument/2006/relationships/image" Target="../media/image31.png"/><Relationship Id="rId4" Type="http://schemas.openxmlformats.org/officeDocument/2006/relationships/customXml" Target="../ink/ink8.xml"/><Relationship Id="rId9" Type="http://schemas.openxmlformats.org/officeDocument/2006/relationships/image" Target="../media/image26.png"/><Relationship Id="rId1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FE953-7F27-F9AA-D9BC-CA2EB7411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1559" r="2828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F268-5865-511D-DE82-A959A2BB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Analysis-Cyclistic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C26D-5CF9-ED7D-63C0-4576556D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Rebecka Mangrah</a:t>
            </a:r>
          </a:p>
          <a:p>
            <a:pPr algn="l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46697-FF38-C9D4-AA73-AB3FF4B7FC16}"/>
              </a:ext>
            </a:extLst>
          </p:cNvPr>
          <p:cNvSpPr txBox="1"/>
          <p:nvPr/>
        </p:nvSpPr>
        <p:spPr>
          <a:xfrm>
            <a:off x="1200150" y="1981200"/>
            <a:ext cx="9553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recurring day differs among </a:t>
            </a:r>
            <a:r>
              <a:rPr lang="it-IT" sz="6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it-IT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6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it-IT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riders</a:t>
            </a:r>
          </a:p>
        </p:txBody>
      </p:sp>
    </p:spTree>
    <p:extLst>
      <p:ext uri="{BB962C8B-B14F-4D97-AF65-F5344CB8AC3E}">
        <p14:creationId xmlns:p14="http://schemas.microsoft.com/office/powerpoint/2010/main" val="35748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19A8E-72CD-2548-DE4D-4C2B607C6DB4}"/>
              </a:ext>
            </a:extLst>
          </p:cNvPr>
          <p:cNvCxnSpPr>
            <a:cxnSpLocks/>
          </p:cNvCxnSpPr>
          <p:nvPr/>
        </p:nvCxnSpPr>
        <p:spPr>
          <a:xfrm>
            <a:off x="6096000" y="376237"/>
            <a:ext cx="0" cy="6105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BF9723-7EC7-91D8-534C-5B6622810666}"/>
              </a:ext>
            </a:extLst>
          </p:cNvPr>
          <p:cNvSpPr txBox="1"/>
          <p:nvPr/>
        </p:nvSpPr>
        <p:spPr>
          <a:xfrm>
            <a:off x="257173" y="395287"/>
            <a:ext cx="555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Casual:</a:t>
            </a:r>
          </a:p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and Sunday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7F215-BD93-FD0F-FE7C-E901FC14127A}"/>
              </a:ext>
            </a:extLst>
          </p:cNvPr>
          <p:cNvSpPr txBox="1"/>
          <p:nvPr/>
        </p:nvSpPr>
        <p:spPr>
          <a:xfrm>
            <a:off x="7648575" y="395287"/>
            <a:ext cx="328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Annual:</a:t>
            </a:r>
          </a:p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5DF3F9-A764-37D4-A927-6C106894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23193"/>
              </p:ext>
            </p:extLst>
          </p:nvPr>
        </p:nvGraphicFramePr>
        <p:xfrm>
          <a:off x="779084" y="2047158"/>
          <a:ext cx="4509252" cy="4162848"/>
        </p:xfrm>
        <a:graphic>
          <a:graphicData uri="http://schemas.openxmlformats.org/drawingml/2006/table">
            <a:tbl>
              <a:tblPr firstRow="1" firstCol="1" bandRow="1" bandCol="1">
                <a:tableStyleId>{2A488322-F2BA-4B5B-9748-0D474271808F}</a:tableStyleId>
              </a:tblPr>
              <a:tblGrid>
                <a:gridCol w="2165087">
                  <a:extLst>
                    <a:ext uri="{9D8B030D-6E8A-4147-A177-3AD203B41FA5}">
                      <a16:colId xmlns:a16="http://schemas.microsoft.com/office/drawing/2014/main" val="550040940"/>
                    </a:ext>
                  </a:extLst>
                </a:gridCol>
                <a:gridCol w="2344165">
                  <a:extLst>
                    <a:ext uri="{9D8B030D-6E8A-4147-A177-3AD203B41FA5}">
                      <a16:colId xmlns:a16="http://schemas.microsoft.com/office/drawing/2014/main" val="3430144431"/>
                    </a:ext>
                  </a:extLst>
                </a:gridCol>
              </a:tblGrid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Casual recurring day</a:t>
                      </a: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18540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47786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67345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74679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23433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95165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4241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199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9ED49A-CF72-5F35-CBFB-67B2AB39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67012"/>
              </p:ext>
            </p:extLst>
          </p:nvPr>
        </p:nvGraphicFramePr>
        <p:xfrm>
          <a:off x="7037011" y="2047158"/>
          <a:ext cx="4509252" cy="4162848"/>
        </p:xfrm>
        <a:graphic>
          <a:graphicData uri="http://schemas.openxmlformats.org/drawingml/2006/table">
            <a:tbl>
              <a:tblPr firstRow="1" firstCol="1" bandRow="1" bandCol="1">
                <a:tableStyleId>{2A488322-F2BA-4B5B-9748-0D474271808F}</a:tableStyleId>
              </a:tblPr>
              <a:tblGrid>
                <a:gridCol w="2165087">
                  <a:extLst>
                    <a:ext uri="{9D8B030D-6E8A-4147-A177-3AD203B41FA5}">
                      <a16:colId xmlns:a16="http://schemas.microsoft.com/office/drawing/2014/main" val="550040940"/>
                    </a:ext>
                  </a:extLst>
                </a:gridCol>
                <a:gridCol w="2344165">
                  <a:extLst>
                    <a:ext uri="{9D8B030D-6E8A-4147-A177-3AD203B41FA5}">
                      <a16:colId xmlns:a16="http://schemas.microsoft.com/office/drawing/2014/main" val="3430144431"/>
                    </a:ext>
                  </a:extLst>
                </a:gridCol>
              </a:tblGrid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 recurring day</a:t>
                      </a: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18540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47786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67345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74679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23433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95165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4241"/>
                  </a:ext>
                </a:extLst>
              </a:tr>
              <a:tr h="5203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it-IT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199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342D3A-A33E-10A1-40F8-D73C7C8B6EDD}"/>
                  </a:ext>
                </a:extLst>
              </p14:cNvPr>
              <p14:cNvContentPartPr/>
              <p14:nvPr/>
            </p14:nvContentPartPr>
            <p14:xfrm>
              <a:off x="3979605" y="2713665"/>
              <a:ext cx="413640" cy="30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342D3A-A33E-10A1-40F8-D73C7C8B6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965" y="2696025"/>
                <a:ext cx="449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429C48-10B8-B2C0-9E0F-B27AEAEC2090}"/>
                  </a:ext>
                </a:extLst>
              </p14:cNvPr>
              <p14:cNvContentPartPr/>
              <p14:nvPr/>
            </p14:nvContentPartPr>
            <p14:xfrm>
              <a:off x="3988605" y="3265185"/>
              <a:ext cx="355680" cy="268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429C48-10B8-B2C0-9E0F-B27AEAEC20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965" y="3247185"/>
                <a:ext cx="391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159136-7C0C-1B7D-1B3F-3C94B3FAB58E}"/>
                  </a:ext>
                </a:extLst>
              </p14:cNvPr>
              <p14:cNvContentPartPr/>
              <p14:nvPr/>
            </p14:nvContentPartPr>
            <p14:xfrm>
              <a:off x="3959805" y="4789065"/>
              <a:ext cx="346680" cy="31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159136-7C0C-1B7D-1B3F-3C94B3FAB5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1805" y="4771065"/>
                <a:ext cx="3823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97012C-BA42-8DBC-10CB-332871F450A5}"/>
                  </a:ext>
                </a:extLst>
              </p14:cNvPr>
              <p14:cNvContentPartPr/>
              <p14:nvPr/>
            </p14:nvContentPartPr>
            <p14:xfrm>
              <a:off x="3990045" y="4227825"/>
              <a:ext cx="353880" cy="382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97012C-BA42-8DBC-10CB-332871F450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2405" y="4209825"/>
                <a:ext cx="3895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5BD251-3F11-AE4F-0DA0-FDC74E3CF9E8}"/>
                  </a:ext>
                </a:extLst>
              </p14:cNvPr>
              <p14:cNvContentPartPr/>
              <p14:nvPr/>
            </p14:nvContentPartPr>
            <p14:xfrm>
              <a:off x="4048215" y="5245905"/>
              <a:ext cx="307080" cy="38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5BD251-3F11-AE4F-0DA0-FDC74E3CF9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0575" y="5228265"/>
                <a:ext cx="342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0498B3-BAD9-7AD6-5817-339E18B3A5B6}"/>
                  </a:ext>
                </a:extLst>
              </p14:cNvPr>
              <p14:cNvContentPartPr/>
              <p14:nvPr/>
            </p14:nvContentPartPr>
            <p14:xfrm>
              <a:off x="3960525" y="5808945"/>
              <a:ext cx="414000" cy="32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0498B3-BAD9-7AD6-5817-339E18B3A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2525" y="5790945"/>
                <a:ext cx="4496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C4B18D-3310-EC14-5716-DB721F39BB5C}"/>
                  </a:ext>
                </a:extLst>
              </p14:cNvPr>
              <p14:cNvContentPartPr/>
              <p14:nvPr/>
            </p14:nvContentPartPr>
            <p14:xfrm>
              <a:off x="10228485" y="2685225"/>
              <a:ext cx="365760" cy="335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C4B18D-3310-EC14-5716-DB721F39BB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0485" y="2667225"/>
                <a:ext cx="401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219305-C16A-5A0F-BD9F-4E01DFF62E3D}"/>
                  </a:ext>
                </a:extLst>
              </p14:cNvPr>
              <p14:cNvContentPartPr/>
              <p14:nvPr/>
            </p14:nvContentPartPr>
            <p14:xfrm>
              <a:off x="10275285" y="3246825"/>
              <a:ext cx="299520" cy="306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219305-C16A-5A0F-BD9F-4E01DFF62E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57645" y="3228825"/>
                <a:ext cx="335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BE1A72-64A8-3A54-E3DB-CFFA8D3793DB}"/>
                  </a:ext>
                </a:extLst>
              </p14:cNvPr>
              <p14:cNvContentPartPr/>
              <p14:nvPr/>
            </p14:nvContentPartPr>
            <p14:xfrm>
              <a:off x="10237125" y="4789785"/>
              <a:ext cx="365040" cy="345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BE1A72-64A8-3A54-E3DB-CFFA8D3793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9485" y="4771785"/>
                <a:ext cx="40068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8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BD5A5-8E70-B427-1CC8-8EAE0E7EE330}"/>
              </a:ext>
            </a:extLst>
          </p:cNvPr>
          <p:cNvSpPr txBox="1"/>
          <p:nvPr/>
        </p:nvSpPr>
        <p:spPr>
          <a:xfrm>
            <a:off x="228600" y="733425"/>
            <a:ext cx="1173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it-IT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ride time &gt; average </a:t>
            </a:r>
            <a:r>
              <a:rPr lang="it-IT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ride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A1744F-D745-9275-D72B-E0F47B5AD6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4418"/>
              </p:ext>
            </p:extLst>
          </p:nvPr>
        </p:nvGraphicFramePr>
        <p:xfrm>
          <a:off x="2576513" y="1838324"/>
          <a:ext cx="7038975" cy="428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55CD6E-965A-F7E4-3520-0BF1A2A53A1F}"/>
                  </a:ext>
                </a:extLst>
              </p14:cNvPr>
              <p14:cNvContentPartPr/>
              <p14:nvPr/>
            </p14:nvContentPartPr>
            <p14:xfrm>
              <a:off x="7885875" y="3637785"/>
              <a:ext cx="507240" cy="36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55CD6E-965A-F7E4-3520-0BF1A2A53A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8235" y="3620145"/>
                <a:ext cx="5428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5AE435-5AA9-7044-E2FB-999185BD5418}"/>
                  </a:ext>
                </a:extLst>
              </p14:cNvPr>
              <p14:cNvContentPartPr/>
              <p14:nvPr/>
            </p14:nvContentPartPr>
            <p14:xfrm>
              <a:off x="8799195" y="2409105"/>
              <a:ext cx="422280" cy="44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5AE435-5AA9-7044-E2FB-999185BD54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1555" y="2391465"/>
                <a:ext cx="457920" cy="4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7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88781-D957-5822-FD4A-8431907F1660}"/>
              </a:ext>
            </a:extLst>
          </p:cNvPr>
          <p:cNvSpPr txBox="1"/>
          <p:nvPr/>
        </p:nvSpPr>
        <p:spPr>
          <a:xfrm>
            <a:off x="2328863" y="2767281"/>
            <a:ext cx="753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</a:p>
        </p:txBody>
      </p:sp>
    </p:spTree>
    <p:extLst>
      <p:ext uri="{BB962C8B-B14F-4D97-AF65-F5344CB8AC3E}">
        <p14:creationId xmlns:p14="http://schemas.microsoft.com/office/powerpoint/2010/main" val="98599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C39488-293E-D235-2504-FC784119F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430623"/>
              </p:ext>
            </p:extLst>
          </p:nvPr>
        </p:nvGraphicFramePr>
        <p:xfrm>
          <a:off x="1743075" y="1762125"/>
          <a:ext cx="8763000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7E8BDD-3E8B-0D40-860B-F3FC575FE3D9}"/>
              </a:ext>
            </a:extLst>
          </p:cNvPr>
          <p:cNvSpPr txBox="1"/>
          <p:nvPr/>
        </p:nvSpPr>
        <p:spPr>
          <a:xfrm>
            <a:off x="1123950" y="83820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casual riders </a:t>
            </a:r>
            <a:r>
              <a:rPr lang="it-IT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7320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E4213E-CD31-7654-A0B9-80DDDFE24492}"/>
              </a:ext>
            </a:extLst>
          </p:cNvPr>
          <p:cNvSpPr txBox="1"/>
          <p:nvPr/>
        </p:nvSpPr>
        <p:spPr>
          <a:xfrm>
            <a:off x="1795463" y="2151728"/>
            <a:ext cx="8601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be concluded?</a:t>
            </a:r>
          </a:p>
        </p:txBody>
      </p:sp>
    </p:spTree>
    <p:extLst>
      <p:ext uri="{BB962C8B-B14F-4D97-AF65-F5344CB8AC3E}">
        <p14:creationId xmlns:p14="http://schemas.microsoft.com/office/powerpoint/2010/main" val="38853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FFB5B-52F7-A227-28AA-087B8FAE2D21}"/>
              </a:ext>
            </a:extLst>
          </p:cNvPr>
          <p:cNvSpPr txBox="1"/>
          <p:nvPr/>
        </p:nvSpPr>
        <p:spPr>
          <a:xfrm>
            <a:off x="1228725" y="643102"/>
            <a:ext cx="8267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Season: </a:t>
            </a:r>
          </a:p>
        </p:txBody>
      </p:sp>
      <p:pic>
        <p:nvPicPr>
          <p:cNvPr id="4" name="Graphic 3" descr="Sun with solid fill">
            <a:extLst>
              <a:ext uri="{FF2B5EF4-FFF2-40B4-BE49-F238E27FC236}">
                <a16:creationId xmlns:a16="http://schemas.microsoft.com/office/drawing/2014/main" id="{5402261A-1F97-A476-5962-D27F1414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91" y="2162503"/>
            <a:ext cx="3084786" cy="3084786"/>
          </a:xfrm>
          <a:prstGeom prst="rect">
            <a:avLst/>
          </a:prstGeom>
        </p:spPr>
      </p:pic>
      <p:pic>
        <p:nvPicPr>
          <p:cNvPr id="6" name="Graphic 5" descr="Cycling with solid fill">
            <a:extLst>
              <a:ext uri="{FF2B5EF4-FFF2-40B4-BE49-F238E27FC236}">
                <a16:creationId xmlns:a16="http://schemas.microsoft.com/office/drawing/2014/main" id="{166597B5-86FE-F666-60C8-768EBCB56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124" y="3886201"/>
            <a:ext cx="914400" cy="914400"/>
          </a:xfrm>
          <a:prstGeom prst="rect">
            <a:avLst/>
          </a:prstGeom>
        </p:spPr>
      </p:pic>
      <p:pic>
        <p:nvPicPr>
          <p:cNvPr id="7" name="Graphic 6" descr="Cycling with solid fill">
            <a:extLst>
              <a:ext uri="{FF2B5EF4-FFF2-40B4-BE49-F238E27FC236}">
                <a16:creationId xmlns:a16="http://schemas.microsoft.com/office/drawing/2014/main" id="{1B5DFECA-79F2-95D4-C5A0-099B3998A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269" y="3262568"/>
            <a:ext cx="914400" cy="914400"/>
          </a:xfrm>
          <a:prstGeom prst="rect">
            <a:avLst/>
          </a:prstGeom>
        </p:spPr>
      </p:pic>
      <p:pic>
        <p:nvPicPr>
          <p:cNvPr id="8" name="Graphic 7" descr="Cycling with solid fill">
            <a:extLst>
              <a:ext uri="{FF2B5EF4-FFF2-40B4-BE49-F238E27FC236}">
                <a16:creationId xmlns:a16="http://schemas.microsoft.com/office/drawing/2014/main" id="{E8ADD384-DB97-C147-F67A-3E3DBA813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4797" y="4462484"/>
            <a:ext cx="914400" cy="914400"/>
          </a:xfrm>
          <a:prstGeom prst="rect">
            <a:avLst/>
          </a:prstGeom>
        </p:spPr>
      </p:pic>
      <p:pic>
        <p:nvPicPr>
          <p:cNvPr id="9" name="Graphic 8" descr="Cycling with solid fill">
            <a:extLst>
              <a:ext uri="{FF2B5EF4-FFF2-40B4-BE49-F238E27FC236}">
                <a16:creationId xmlns:a16="http://schemas.microsoft.com/office/drawing/2014/main" id="{7EC7C3B4-EE54-FF33-8D1F-1AF5E1F6E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6480" y="2707729"/>
            <a:ext cx="914400" cy="914400"/>
          </a:xfrm>
          <a:prstGeom prst="rect">
            <a:avLst/>
          </a:prstGeom>
        </p:spPr>
      </p:pic>
      <p:pic>
        <p:nvPicPr>
          <p:cNvPr id="10" name="Graphic 9" descr="Cycling with solid fill">
            <a:extLst>
              <a:ext uri="{FF2B5EF4-FFF2-40B4-BE49-F238E27FC236}">
                <a16:creationId xmlns:a16="http://schemas.microsoft.com/office/drawing/2014/main" id="{19F0926E-01BC-D3BC-0ED6-694303CD5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767" y="2705993"/>
            <a:ext cx="914400" cy="914400"/>
          </a:xfrm>
          <a:prstGeom prst="rect">
            <a:avLst/>
          </a:prstGeom>
        </p:spPr>
      </p:pic>
      <p:pic>
        <p:nvPicPr>
          <p:cNvPr id="11" name="Graphic 10" descr="Cycling with solid fill">
            <a:extLst>
              <a:ext uri="{FF2B5EF4-FFF2-40B4-BE49-F238E27FC236}">
                <a16:creationId xmlns:a16="http://schemas.microsoft.com/office/drawing/2014/main" id="{41A42D9E-307B-EDD2-7788-2D9956EB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252" y="4919684"/>
            <a:ext cx="914400" cy="914400"/>
          </a:xfrm>
          <a:prstGeom prst="rect">
            <a:avLst/>
          </a:prstGeom>
        </p:spPr>
      </p:pic>
      <p:pic>
        <p:nvPicPr>
          <p:cNvPr id="12" name="Graphic 11" descr="Cycling with solid fill">
            <a:extLst>
              <a:ext uri="{FF2B5EF4-FFF2-40B4-BE49-F238E27FC236}">
                <a16:creationId xmlns:a16="http://schemas.microsoft.com/office/drawing/2014/main" id="{6301FDC6-D595-3D83-987E-8AD012E9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2305" y="3817648"/>
            <a:ext cx="914400" cy="914400"/>
          </a:xfrm>
          <a:prstGeom prst="rect">
            <a:avLst/>
          </a:prstGeom>
        </p:spPr>
      </p:pic>
      <p:pic>
        <p:nvPicPr>
          <p:cNvPr id="13" name="Graphic 12" descr="Cycling with solid fill">
            <a:extLst>
              <a:ext uri="{FF2B5EF4-FFF2-40B4-BE49-F238E27FC236}">
                <a16:creationId xmlns:a16="http://schemas.microsoft.com/office/drawing/2014/main" id="{42BA0C15-F52D-FD70-E293-B3ADD868B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1704" y="4274848"/>
            <a:ext cx="914400" cy="914400"/>
          </a:xfrm>
          <a:prstGeom prst="rect">
            <a:avLst/>
          </a:prstGeom>
        </p:spPr>
      </p:pic>
      <p:pic>
        <p:nvPicPr>
          <p:cNvPr id="14" name="Graphic 13" descr="Cycling with solid fill">
            <a:extLst>
              <a:ext uri="{FF2B5EF4-FFF2-40B4-BE49-F238E27FC236}">
                <a16:creationId xmlns:a16="http://schemas.microsoft.com/office/drawing/2014/main" id="{A288E384-2921-8D83-7075-3E95C59F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9360" y="324769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4B78D-9515-EFA7-C11F-D968A741762D}"/>
              </a:ext>
            </a:extLst>
          </p:cNvPr>
          <p:cNvSpPr txBox="1"/>
          <p:nvPr/>
        </p:nvSpPr>
        <p:spPr>
          <a:xfrm>
            <a:off x="6096000" y="643102"/>
            <a:ext cx="570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Spring-Summer</a:t>
            </a:r>
          </a:p>
        </p:txBody>
      </p:sp>
    </p:spTree>
    <p:extLst>
      <p:ext uri="{BB962C8B-B14F-4D97-AF65-F5344CB8AC3E}">
        <p14:creationId xmlns:p14="http://schemas.microsoft.com/office/powerpoint/2010/main" val="25443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340235-E0F4-0278-208F-97C80642600F}"/>
              </a:ext>
            </a:extLst>
          </p:cNvPr>
          <p:cNvCxnSpPr>
            <a:cxnSpLocks/>
          </p:cNvCxnSpPr>
          <p:nvPr/>
        </p:nvCxnSpPr>
        <p:spPr>
          <a:xfrm>
            <a:off x="6096000" y="591207"/>
            <a:ext cx="0" cy="5675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B636F7-CC5A-B611-BA6E-5A014C617144}"/>
              </a:ext>
            </a:extLst>
          </p:cNvPr>
          <p:cNvSpPr txBox="1"/>
          <p:nvPr/>
        </p:nvSpPr>
        <p:spPr>
          <a:xfrm>
            <a:off x="838200" y="1166843"/>
            <a:ext cx="4314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Casual members</a:t>
            </a:r>
          </a:p>
          <a:p>
            <a:pPr algn="ctr"/>
            <a:endParaRPr lang="it-I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less frequently</a:t>
            </a: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longer trips</a:t>
            </a: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prefer weekends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D56D9-946D-9937-A2F6-6491463EE715}"/>
              </a:ext>
            </a:extLst>
          </p:cNvPr>
          <p:cNvSpPr txBox="1"/>
          <p:nvPr/>
        </p:nvSpPr>
        <p:spPr>
          <a:xfrm>
            <a:off x="7153275" y="1166843"/>
            <a:ext cx="4314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</a:p>
          <a:p>
            <a:pPr algn="ctr"/>
            <a:endParaRPr lang="it-I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frequently</a:t>
            </a: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shorter trips</a:t>
            </a: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prefer weekdays</a:t>
            </a:r>
          </a:p>
        </p:txBody>
      </p:sp>
    </p:spTree>
    <p:extLst>
      <p:ext uri="{BB962C8B-B14F-4D97-AF65-F5344CB8AC3E}">
        <p14:creationId xmlns:p14="http://schemas.microsoft.com/office/powerpoint/2010/main" val="4333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85769-E628-577E-5B77-6C19B3B5BCA2}"/>
              </a:ext>
            </a:extLst>
          </p:cNvPr>
          <p:cNvSpPr txBox="1"/>
          <p:nvPr/>
        </p:nvSpPr>
        <p:spPr>
          <a:xfrm>
            <a:off x="1685925" y="2705725"/>
            <a:ext cx="882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853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0B21B9-A68D-E299-81C1-2ECA765FA0E3}"/>
              </a:ext>
            </a:extLst>
          </p:cNvPr>
          <p:cNvSpPr/>
          <p:nvPr/>
        </p:nvSpPr>
        <p:spPr>
          <a:xfrm>
            <a:off x="0" y="0"/>
            <a:ext cx="4480560" cy="6858000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41000">
                <a:srgbClr val="009999">
                  <a:shade val="67500"/>
                  <a:satMod val="115000"/>
                </a:srgbClr>
              </a:gs>
              <a:gs pos="78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229BD-8330-15EF-BC72-974F18F1719D}"/>
              </a:ext>
            </a:extLst>
          </p:cNvPr>
          <p:cNvSpPr txBox="1"/>
          <p:nvPr/>
        </p:nvSpPr>
        <p:spPr>
          <a:xfrm>
            <a:off x="513080" y="2767280"/>
            <a:ext cx="362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</a:p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61F8-9DF2-C367-7F51-EBC91A2747E4}"/>
              </a:ext>
            </a:extLst>
          </p:cNvPr>
          <p:cNvSpPr txBox="1"/>
          <p:nvPr/>
        </p:nvSpPr>
        <p:spPr>
          <a:xfrm>
            <a:off x="5730240" y="920621"/>
            <a:ext cx="5699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 ride pass available for only 20 mins</a:t>
            </a:r>
          </a:p>
          <a:p>
            <a:endParaRPr lang="it-I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 of full day pass</a:t>
            </a:r>
          </a:p>
          <a:p>
            <a:endParaRPr lang="it-I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 of weekends membership and instalments</a:t>
            </a:r>
          </a:p>
        </p:txBody>
      </p:sp>
    </p:spTree>
    <p:extLst>
      <p:ext uri="{BB962C8B-B14F-4D97-AF65-F5344CB8AC3E}">
        <p14:creationId xmlns:p14="http://schemas.microsoft.com/office/powerpoint/2010/main" val="32559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6A593-3F79-FF3F-CE48-D5543658F709}"/>
              </a:ext>
            </a:extLst>
          </p:cNvPr>
          <p:cNvSpPr txBox="1"/>
          <p:nvPr/>
        </p:nvSpPr>
        <p:spPr>
          <a:xfrm>
            <a:off x="2146935" y="1737359"/>
            <a:ext cx="8229600" cy="3046988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design new marketing strategies </a:t>
            </a:r>
          </a:p>
          <a:p>
            <a:pPr algn="ctr"/>
            <a:r>
              <a:rPr lang="it-IT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convert casual riders into annual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5C81D-B060-6B60-2F79-1BEAA30676B3}"/>
              </a:ext>
            </a:extLst>
          </p:cNvPr>
          <p:cNvSpPr txBox="1"/>
          <p:nvPr/>
        </p:nvSpPr>
        <p:spPr>
          <a:xfrm>
            <a:off x="2146935" y="1737359"/>
            <a:ext cx="8229600" cy="3046988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</a:p>
        </p:txBody>
      </p:sp>
    </p:spTree>
    <p:extLst>
      <p:ext uri="{BB962C8B-B14F-4D97-AF65-F5344CB8AC3E}">
        <p14:creationId xmlns:p14="http://schemas.microsoft.com/office/powerpoint/2010/main" val="40522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0B21B9-A68D-E299-81C1-2ECA765FA0E3}"/>
              </a:ext>
            </a:extLst>
          </p:cNvPr>
          <p:cNvSpPr/>
          <p:nvPr/>
        </p:nvSpPr>
        <p:spPr>
          <a:xfrm>
            <a:off x="0" y="0"/>
            <a:ext cx="4480560" cy="6858000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41000">
                <a:srgbClr val="009999">
                  <a:shade val="67500"/>
                  <a:satMod val="115000"/>
                </a:srgbClr>
              </a:gs>
              <a:gs pos="78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229BD-8330-15EF-BC72-974F18F1719D}"/>
              </a:ext>
            </a:extLst>
          </p:cNvPr>
          <p:cNvSpPr txBox="1"/>
          <p:nvPr/>
        </p:nvSpPr>
        <p:spPr>
          <a:xfrm>
            <a:off x="513080" y="2767280"/>
            <a:ext cx="362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</a:p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61F8-9DF2-C367-7F51-EBC91A2747E4}"/>
              </a:ext>
            </a:extLst>
          </p:cNvPr>
          <p:cNvSpPr txBox="1"/>
          <p:nvPr/>
        </p:nvSpPr>
        <p:spPr>
          <a:xfrm>
            <a:off x="5730240" y="2767281"/>
            <a:ext cx="5699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 of membership services</a:t>
            </a:r>
          </a:p>
        </p:txBody>
      </p:sp>
    </p:spTree>
    <p:extLst>
      <p:ext uri="{BB962C8B-B14F-4D97-AF65-F5344CB8AC3E}">
        <p14:creationId xmlns:p14="http://schemas.microsoft.com/office/powerpoint/2010/main" val="12449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E3F49-181A-521C-597C-7E8188DFFE1A}"/>
              </a:ext>
            </a:extLst>
          </p:cNvPr>
          <p:cNvCxnSpPr>
            <a:cxnSpLocks/>
          </p:cNvCxnSpPr>
          <p:nvPr/>
        </p:nvCxnSpPr>
        <p:spPr>
          <a:xfrm>
            <a:off x="6096000" y="386080"/>
            <a:ext cx="0" cy="60858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9172F5-3591-8665-D4BE-17193835B7A0}"/>
              </a:ext>
            </a:extLst>
          </p:cNvPr>
          <p:cNvSpPr txBox="1"/>
          <p:nvPr/>
        </p:nvSpPr>
        <p:spPr>
          <a:xfrm>
            <a:off x="904240" y="1097280"/>
            <a:ext cx="445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Weekends membership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89237-07AD-948A-EFDB-BE4BEB13F4EA}"/>
              </a:ext>
            </a:extLst>
          </p:cNvPr>
          <p:cNvSpPr txBox="1"/>
          <p:nvPr/>
        </p:nvSpPr>
        <p:spPr>
          <a:xfrm>
            <a:off x="7203440" y="1097280"/>
            <a:ext cx="445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highlight>
                  <a:srgbClr val="FFFF00"/>
                </a:highlight>
              </a:rPr>
              <a:t>Annual membership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EDE1-156F-0D5B-6454-469FC9D8F38C}"/>
              </a:ext>
            </a:extLst>
          </p:cNvPr>
          <p:cNvSpPr txBox="1"/>
          <p:nvPr/>
        </p:nvSpPr>
        <p:spPr>
          <a:xfrm>
            <a:off x="995680" y="2367280"/>
            <a:ext cx="406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Bikes reservation up to two people 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Second priority access during peak times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Available every week: Friday to Sunday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have to renew every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E554-12EE-A65C-0F3A-576F5BC2621E}"/>
              </a:ext>
            </a:extLst>
          </p:cNvPr>
          <p:cNvSpPr txBox="1"/>
          <p:nvPr/>
        </p:nvSpPr>
        <p:spPr>
          <a:xfrm>
            <a:off x="7203440" y="2367280"/>
            <a:ext cx="406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Bikes reservation up to four people 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First priority access during peak times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Available for whole year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refer our program to a new member, the client will get a 20% discount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7899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0B21B9-A68D-E299-81C1-2ECA765FA0E3}"/>
              </a:ext>
            </a:extLst>
          </p:cNvPr>
          <p:cNvSpPr/>
          <p:nvPr/>
        </p:nvSpPr>
        <p:spPr>
          <a:xfrm>
            <a:off x="0" y="0"/>
            <a:ext cx="4480560" cy="6858000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41000">
                <a:srgbClr val="009999">
                  <a:shade val="67500"/>
                  <a:satMod val="115000"/>
                </a:srgbClr>
              </a:gs>
              <a:gs pos="78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229BD-8330-15EF-BC72-974F18F1719D}"/>
              </a:ext>
            </a:extLst>
          </p:cNvPr>
          <p:cNvSpPr txBox="1"/>
          <p:nvPr/>
        </p:nvSpPr>
        <p:spPr>
          <a:xfrm>
            <a:off x="513080" y="2767280"/>
            <a:ext cx="362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</a:p>
          <a:p>
            <a:r>
              <a:rPr lang="it-IT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61F8-9DF2-C367-7F51-EBC91A2747E4}"/>
              </a:ext>
            </a:extLst>
          </p:cNvPr>
          <p:cNvSpPr txBox="1"/>
          <p:nvPr/>
        </p:nvSpPr>
        <p:spPr>
          <a:xfrm>
            <a:off x="5730240" y="2459504"/>
            <a:ext cx="569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 marketing advertisements during Spring-Summer </a:t>
            </a:r>
          </a:p>
        </p:txBody>
      </p:sp>
    </p:spTree>
    <p:extLst>
      <p:ext uri="{BB962C8B-B14F-4D97-AF65-F5344CB8AC3E}">
        <p14:creationId xmlns:p14="http://schemas.microsoft.com/office/powerpoint/2010/main" val="300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23670-D696-633B-6155-24F7191F8903}"/>
              </a:ext>
            </a:extLst>
          </p:cNvPr>
          <p:cNvSpPr txBox="1"/>
          <p:nvPr/>
        </p:nvSpPr>
        <p:spPr>
          <a:xfrm>
            <a:off x="1519238" y="1905506"/>
            <a:ext cx="915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partecipation</a:t>
            </a:r>
          </a:p>
        </p:txBody>
      </p:sp>
    </p:spTree>
    <p:extLst>
      <p:ext uri="{BB962C8B-B14F-4D97-AF65-F5344CB8AC3E}">
        <p14:creationId xmlns:p14="http://schemas.microsoft.com/office/powerpoint/2010/main" val="374254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308A-DE75-62C3-C6B4-6C67F89D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24" y="117475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22654-8310-8EB8-1979-6D85E9E2B441}"/>
              </a:ext>
            </a:extLst>
          </p:cNvPr>
          <p:cNvSpPr txBox="1"/>
          <p:nvPr/>
        </p:nvSpPr>
        <p:spPr>
          <a:xfrm>
            <a:off x="838200" y="2753710"/>
            <a:ext cx="10615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</a:rPr>
              <a:t>How do annual and casual riders use Cyclistic bikes differently? </a:t>
            </a:r>
          </a:p>
        </p:txBody>
      </p:sp>
    </p:spTree>
    <p:extLst>
      <p:ext uri="{BB962C8B-B14F-4D97-AF65-F5344CB8AC3E}">
        <p14:creationId xmlns:p14="http://schemas.microsoft.com/office/powerpoint/2010/main" val="179358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8B09A6-C5D3-CA88-6C68-670361E1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84" y="378372"/>
            <a:ext cx="2323278" cy="149487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9E3B1C-166F-C0CE-E0FC-9A5A4B4F9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84" y="4283059"/>
            <a:ext cx="2323279" cy="149487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8F0C49-F3AB-1333-481A-89AEF1E5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20" y="2223359"/>
            <a:ext cx="2323279" cy="149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148CA-818C-4671-6B9D-A79A76A46FAE}"/>
              </a:ext>
            </a:extLst>
          </p:cNvPr>
          <p:cNvSpPr txBox="1"/>
          <p:nvPr/>
        </p:nvSpPr>
        <p:spPr>
          <a:xfrm>
            <a:off x="7924799" y="2297355"/>
            <a:ext cx="3476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to July 2023 Cyclistic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881B2-0032-BA5A-6566-4C12F6C431A2}"/>
              </a:ext>
            </a:extLst>
          </p:cNvPr>
          <p:cNvSpPr txBox="1"/>
          <p:nvPr/>
        </p:nvSpPr>
        <p:spPr>
          <a:xfrm>
            <a:off x="790576" y="1614174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been analysed?</a:t>
            </a:r>
          </a:p>
        </p:txBody>
      </p:sp>
    </p:spTree>
    <p:extLst>
      <p:ext uri="{BB962C8B-B14F-4D97-AF65-F5344CB8AC3E}">
        <p14:creationId xmlns:p14="http://schemas.microsoft.com/office/powerpoint/2010/main" val="5536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A38C3-B332-C984-A1E3-E60C4873B5D5}"/>
              </a:ext>
            </a:extLst>
          </p:cNvPr>
          <p:cNvSpPr txBox="1"/>
          <p:nvPr/>
        </p:nvSpPr>
        <p:spPr>
          <a:xfrm>
            <a:off x="252248" y="1965433"/>
            <a:ext cx="2301766" cy="327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maximum ride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67D11-35AF-B19A-6CF4-FACE5FC0B912}"/>
              </a:ext>
            </a:extLst>
          </p:cNvPr>
          <p:cNvSpPr txBox="1"/>
          <p:nvPr/>
        </p:nvSpPr>
        <p:spPr>
          <a:xfrm>
            <a:off x="2554014" y="1965427"/>
            <a:ext cx="2301766" cy="327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recurring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D6E2C-5F4A-CF0A-C4EE-A64DA54D6A7D}"/>
              </a:ext>
            </a:extLst>
          </p:cNvPr>
          <p:cNvSpPr txBox="1"/>
          <p:nvPr/>
        </p:nvSpPr>
        <p:spPr>
          <a:xfrm>
            <a:off x="4855780" y="1964726"/>
            <a:ext cx="2300400" cy="327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ride length per day</a:t>
            </a:r>
          </a:p>
          <a:p>
            <a:pPr algn="ctr"/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222A-11E4-2344-1DF4-D8F86161EC65}"/>
              </a:ext>
            </a:extLst>
          </p:cNvPr>
          <p:cNvSpPr txBox="1"/>
          <p:nvPr/>
        </p:nvSpPr>
        <p:spPr>
          <a:xfrm>
            <a:off x="7156180" y="1964727"/>
            <a:ext cx="2300400" cy="327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sz="2900" dirty="0"/>
          </a:p>
          <a:p>
            <a:pPr algn="ctr"/>
            <a:endParaRPr lang="it-IT" sz="29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ride length between casual and annual riders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98516-E411-D1A0-4AC7-E13D0F7833B7}"/>
              </a:ext>
            </a:extLst>
          </p:cNvPr>
          <p:cNvSpPr txBox="1"/>
          <p:nvPr/>
        </p:nvSpPr>
        <p:spPr>
          <a:xfrm>
            <a:off x="9456580" y="1964728"/>
            <a:ext cx="2300400" cy="327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of rides per day</a:t>
            </a:r>
          </a:p>
          <a:p>
            <a:pPr algn="ctr"/>
            <a:endParaRPr lang="it-IT" sz="2400" dirty="0"/>
          </a:p>
          <a:p>
            <a:pPr algn="ctr"/>
            <a:endParaRPr lang="it-IT" sz="2400" dirty="0"/>
          </a:p>
        </p:txBody>
      </p:sp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93FE5E9A-5273-0B28-7811-77279B24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931" y="2173014"/>
            <a:ext cx="914400" cy="914400"/>
          </a:xfrm>
          <a:prstGeom prst="rect">
            <a:avLst/>
          </a:prstGeom>
        </p:spPr>
      </p:pic>
      <p:pic>
        <p:nvPicPr>
          <p:cNvPr id="11" name="Graphic 10" descr="Badge outline">
            <a:extLst>
              <a:ext uri="{FF2B5EF4-FFF2-40B4-BE49-F238E27FC236}">
                <a16:creationId xmlns:a16="http://schemas.microsoft.com/office/drawing/2014/main" id="{37D62A97-BA2D-C271-C6FF-4A0A9FCF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7697" y="2173014"/>
            <a:ext cx="914400" cy="914400"/>
          </a:xfrm>
          <a:prstGeom prst="rect">
            <a:avLst/>
          </a:prstGeom>
        </p:spPr>
      </p:pic>
      <p:pic>
        <p:nvPicPr>
          <p:cNvPr id="13" name="Graphic 12" descr="Badge 3 outline">
            <a:extLst>
              <a:ext uri="{FF2B5EF4-FFF2-40B4-BE49-F238E27FC236}">
                <a16:creationId xmlns:a16="http://schemas.microsoft.com/office/drawing/2014/main" id="{D990C586-679C-2A19-D7C0-638D85F1D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6759" y="2173014"/>
            <a:ext cx="914400" cy="914400"/>
          </a:xfrm>
          <a:prstGeom prst="rect">
            <a:avLst/>
          </a:prstGeom>
        </p:spPr>
      </p:pic>
      <p:pic>
        <p:nvPicPr>
          <p:cNvPr id="15" name="Graphic 14" descr="Badge 4 outline">
            <a:extLst>
              <a:ext uri="{FF2B5EF4-FFF2-40B4-BE49-F238E27FC236}">
                <a16:creationId xmlns:a16="http://schemas.microsoft.com/office/drawing/2014/main" id="{C4B586B1-50BE-C162-E717-967E1A5A05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9863" y="2173014"/>
            <a:ext cx="914400" cy="914400"/>
          </a:xfrm>
          <a:prstGeom prst="rect">
            <a:avLst/>
          </a:prstGeom>
        </p:spPr>
      </p:pic>
      <p:pic>
        <p:nvPicPr>
          <p:cNvPr id="17" name="Graphic 16" descr="Badge 5 outline">
            <a:extLst>
              <a:ext uri="{FF2B5EF4-FFF2-40B4-BE49-F238E27FC236}">
                <a16:creationId xmlns:a16="http://schemas.microsoft.com/office/drawing/2014/main" id="{C65AB4EB-E4B3-F5D2-8655-ED6C855E6F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8925" y="21730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FC9E8-AAE4-4CED-5CA0-7B0C73084100}"/>
              </a:ext>
            </a:extLst>
          </p:cNvPr>
          <p:cNvSpPr txBox="1"/>
          <p:nvPr/>
        </p:nvSpPr>
        <p:spPr>
          <a:xfrm>
            <a:off x="900112" y="2644170"/>
            <a:ext cx="1039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</a:rPr>
              <a:t>Observations?</a:t>
            </a:r>
          </a:p>
        </p:txBody>
      </p:sp>
    </p:spTree>
    <p:extLst>
      <p:ext uri="{BB962C8B-B14F-4D97-AF65-F5344CB8AC3E}">
        <p14:creationId xmlns:p14="http://schemas.microsoft.com/office/powerpoint/2010/main" val="29030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8C73A-0560-7BAD-0EC1-E1ED81229813}"/>
              </a:ext>
            </a:extLst>
          </p:cNvPr>
          <p:cNvSpPr txBox="1"/>
          <p:nvPr/>
        </p:nvSpPr>
        <p:spPr>
          <a:xfrm>
            <a:off x="3433762" y="619125"/>
            <a:ext cx="5324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Average ride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D73FD-12C3-BCF3-D9A5-50E10BD30E83}"/>
              </a:ext>
            </a:extLst>
          </p:cNvPr>
          <p:cNvSpPr txBox="1"/>
          <p:nvPr/>
        </p:nvSpPr>
        <p:spPr>
          <a:xfrm>
            <a:off x="685800" y="2047875"/>
            <a:ext cx="288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January</a:t>
            </a:r>
          </a:p>
        </p:txBody>
      </p:sp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43A09E52-A984-C9B9-A29C-3D9B8287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13764">
            <a:off x="1018720" y="2823112"/>
            <a:ext cx="919655" cy="919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A0F01-F1E8-9B6C-09CD-AC9FBF7A203D}"/>
              </a:ext>
            </a:extLst>
          </p:cNvPr>
          <p:cNvSpPr txBox="1"/>
          <p:nvPr/>
        </p:nvSpPr>
        <p:spPr>
          <a:xfrm>
            <a:off x="8477667" y="2084269"/>
            <a:ext cx="288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/>
              <a:t>July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C144B36D-D678-35B0-F4C9-05A56E6F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9673">
            <a:off x="10470722" y="2969172"/>
            <a:ext cx="919655" cy="919655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5F25C5-24A0-5591-E6C4-1629518C6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797516"/>
              </p:ext>
            </p:extLst>
          </p:nvPr>
        </p:nvGraphicFramePr>
        <p:xfrm>
          <a:off x="2271295" y="1608083"/>
          <a:ext cx="7723955" cy="463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84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2531A-6217-F88F-5641-7ACA90F261D1}"/>
              </a:ext>
            </a:extLst>
          </p:cNvPr>
          <p:cNvSpPr txBox="1"/>
          <p:nvPr/>
        </p:nvSpPr>
        <p:spPr>
          <a:xfrm>
            <a:off x="1049349" y="708449"/>
            <a:ext cx="604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Season: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7B053-FDEF-7A32-44E1-04E4CC8B5899}"/>
              </a:ext>
            </a:extLst>
          </p:cNvPr>
          <p:cNvSpPr txBox="1"/>
          <p:nvPr/>
        </p:nvSpPr>
        <p:spPr>
          <a:xfrm>
            <a:off x="6562725" y="708448"/>
            <a:ext cx="390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it-IT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it-IT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A87B5E9-B697-4F47-D98C-E43416DF5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92684"/>
              </p:ext>
            </p:extLst>
          </p:nvPr>
        </p:nvGraphicFramePr>
        <p:xfrm>
          <a:off x="1613338" y="1539445"/>
          <a:ext cx="9285890" cy="481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D8CB1B-CFE8-2B99-9DFB-23B1D07A0EDD}"/>
                  </a:ext>
                </a:extLst>
              </p14:cNvPr>
              <p14:cNvContentPartPr/>
              <p14:nvPr/>
            </p14:nvContentPartPr>
            <p14:xfrm>
              <a:off x="10039035" y="6352905"/>
              <a:ext cx="4215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D8CB1B-CFE8-2B99-9DFB-23B1D07A0E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3395" y="6316905"/>
                <a:ext cx="49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2FED1E-1D87-5C51-DE21-411739EA3A77}"/>
                  </a:ext>
                </a:extLst>
              </p14:cNvPr>
              <p14:cNvContentPartPr/>
              <p14:nvPr/>
            </p14:nvContentPartPr>
            <p14:xfrm>
              <a:off x="8724675" y="6380985"/>
              <a:ext cx="483120" cy="1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2FED1E-1D87-5C51-DE21-411739EA3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9035" y="6344985"/>
                <a:ext cx="554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5DFB4C-A03A-D62D-CD9F-2D107C3F26B3}"/>
                  </a:ext>
                </a:extLst>
              </p14:cNvPr>
              <p14:cNvContentPartPr/>
              <p14:nvPr/>
            </p14:nvContentPartPr>
            <p14:xfrm>
              <a:off x="7505355" y="6399705"/>
              <a:ext cx="445320" cy="10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5DFB4C-A03A-D62D-CD9F-2D107C3F2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9715" y="6364065"/>
                <a:ext cx="51696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3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B77B7-FA23-D4CC-459E-55A008C1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0355"/>
              </p:ext>
            </p:extLst>
          </p:nvPr>
        </p:nvGraphicFramePr>
        <p:xfrm>
          <a:off x="4788054" y="1123527"/>
          <a:ext cx="5557010" cy="4167904"/>
        </p:xfrm>
        <a:graphic>
          <a:graphicData uri="http://schemas.openxmlformats.org/drawingml/2006/table">
            <a:tbl>
              <a:tblPr firstRow="1" firstCol="1" bandRow="1" bandCol="1">
                <a:tableStyleId>{2A488322-F2BA-4B5B-9748-0D474271808F}</a:tableStyleId>
              </a:tblPr>
              <a:tblGrid>
                <a:gridCol w="2668161">
                  <a:extLst>
                    <a:ext uri="{9D8B030D-6E8A-4147-A177-3AD203B41FA5}">
                      <a16:colId xmlns:a16="http://schemas.microsoft.com/office/drawing/2014/main" val="550040940"/>
                    </a:ext>
                  </a:extLst>
                </a:gridCol>
                <a:gridCol w="2888849">
                  <a:extLst>
                    <a:ext uri="{9D8B030D-6E8A-4147-A177-3AD203B41FA5}">
                      <a16:colId xmlns:a16="http://schemas.microsoft.com/office/drawing/2014/main" val="3430144431"/>
                    </a:ext>
                  </a:extLst>
                </a:gridCol>
              </a:tblGrid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1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recurring day</a:t>
                      </a:r>
                    </a:p>
                  </a:txBody>
                  <a:tcPr marL="140522" marR="7507" marT="108094" marB="108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18540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47786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67345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74679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23433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95165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4241"/>
                  </a:ext>
                </a:extLst>
              </a:tr>
              <a:tr h="51164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it-IT" sz="20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522" marR="7507" marT="108094" marB="1080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199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CFC7D8-76A3-D98D-9B54-5DD74EFC3C63}"/>
                  </a:ext>
                </a:extLst>
              </p14:cNvPr>
              <p14:cNvContentPartPr/>
              <p14:nvPr/>
            </p14:nvContentPartPr>
            <p14:xfrm>
              <a:off x="8752395" y="1751025"/>
              <a:ext cx="441000" cy="35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CFC7D8-76A3-D98D-9B54-5DD74EFC3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395" y="1733385"/>
                <a:ext cx="4766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073759-65DE-3B4B-388D-543C20C084DF}"/>
                  </a:ext>
                </a:extLst>
              </p14:cNvPr>
              <p14:cNvContentPartPr/>
              <p14:nvPr/>
            </p14:nvContentPartPr>
            <p14:xfrm>
              <a:off x="8684715" y="3799785"/>
              <a:ext cx="452160" cy="420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073759-65DE-3B4B-388D-543C20C08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7075" y="3781785"/>
                <a:ext cx="487800" cy="4561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AABB17D-68BB-247F-0BAE-0E5E7E8C9D13}"/>
              </a:ext>
            </a:extLst>
          </p:cNvPr>
          <p:cNvSpPr txBox="1"/>
          <p:nvPr/>
        </p:nvSpPr>
        <p:spPr>
          <a:xfrm>
            <a:off x="457200" y="1447800"/>
            <a:ext cx="31337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recurring day: </a:t>
            </a:r>
          </a:p>
          <a:p>
            <a:pPr algn="ctr"/>
            <a:r>
              <a:rPr lang="it-IT" sz="4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5536CF-55EE-D7BB-2649-5683EBAF6C67}"/>
                  </a:ext>
                </a:extLst>
              </p14:cNvPr>
              <p14:cNvContentPartPr/>
              <p14:nvPr/>
            </p14:nvContentPartPr>
            <p14:xfrm>
              <a:off x="8724180" y="2246385"/>
              <a:ext cx="488880" cy="364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5536CF-55EE-D7BB-2649-5683EBAF6C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6180" y="2228745"/>
                <a:ext cx="524520" cy="399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C2C965C-3320-9F13-9837-F1EA3AF2A8AE}"/>
              </a:ext>
            </a:extLst>
          </p:cNvPr>
          <p:cNvSpPr txBox="1"/>
          <p:nvPr/>
        </p:nvSpPr>
        <p:spPr>
          <a:xfrm>
            <a:off x="4788054" y="5715000"/>
            <a:ext cx="55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 = Sunday       7 = Saturday</a:t>
            </a:r>
          </a:p>
        </p:txBody>
      </p:sp>
    </p:spTree>
    <p:extLst>
      <p:ext uri="{BB962C8B-B14F-4D97-AF65-F5344CB8AC3E}">
        <p14:creationId xmlns:p14="http://schemas.microsoft.com/office/powerpoint/2010/main" val="36565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353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Data Analysis-Cyclistic Case Study</vt:lpstr>
      <vt:lpstr>PowerPoint Presentation</vt:lpstr>
      <vt:lpstr>Main 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Analysis-Cyclistic Case Study</dc:title>
  <dc:creator>rebecka mangrah</dc:creator>
  <cp:lastModifiedBy>rebecka mangrah</cp:lastModifiedBy>
  <cp:revision>2</cp:revision>
  <dcterms:created xsi:type="dcterms:W3CDTF">2023-10-10T16:43:14Z</dcterms:created>
  <dcterms:modified xsi:type="dcterms:W3CDTF">2023-10-12T20:15:56Z</dcterms:modified>
</cp:coreProperties>
</file>