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4B0107-F568-4D61-B5E3-E255FE39460A}" v="313" dt="2021-05-26T13:55:40.5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kah Garris" userId="5ffb8c7cbe991f60" providerId="LiveId" clId="{6A4B0107-F568-4D61-B5E3-E255FE39460A}"/>
    <pc:docChg chg="modSld modMainMaster">
      <pc:chgData name="Rebekah Garris" userId="5ffb8c7cbe991f60" providerId="LiveId" clId="{6A4B0107-F568-4D61-B5E3-E255FE39460A}" dt="2021-05-26T13:55:11.796" v="329" actId="1038"/>
      <pc:docMkLst>
        <pc:docMk/>
      </pc:docMkLst>
      <pc:sldChg chg="modSp mod">
        <pc:chgData name="Rebekah Garris" userId="5ffb8c7cbe991f60" providerId="LiveId" clId="{6A4B0107-F568-4D61-B5E3-E255FE39460A}" dt="2021-05-26T13:54:48.252" v="290" actId="1076"/>
        <pc:sldMkLst>
          <pc:docMk/>
          <pc:sldMk cId="1545183134" sldId="256"/>
        </pc:sldMkLst>
        <pc:spChg chg="mod">
          <ac:chgData name="Rebekah Garris" userId="5ffb8c7cbe991f60" providerId="LiveId" clId="{6A4B0107-F568-4D61-B5E3-E255FE39460A}" dt="2021-05-26T13:54:02.040" v="110" actId="120"/>
          <ac:spMkLst>
            <pc:docMk/>
            <pc:sldMk cId="1545183134" sldId="256"/>
            <ac:spMk id="4" creationId="{831EC8C7-DE4F-46A3-A6CB-6DDDED705F55}"/>
          </ac:spMkLst>
        </pc:spChg>
        <pc:spChg chg="mod">
          <ac:chgData name="Rebekah Garris" userId="5ffb8c7cbe991f60" providerId="LiveId" clId="{6A4B0107-F568-4D61-B5E3-E255FE39460A}" dt="2021-05-26T13:54:09.316" v="136" actId="1076"/>
          <ac:spMkLst>
            <pc:docMk/>
            <pc:sldMk cId="1545183134" sldId="256"/>
            <ac:spMk id="7" creationId="{3DEAB388-E3A7-464E-934D-DBD56124D5B5}"/>
          </ac:spMkLst>
        </pc:spChg>
        <pc:spChg chg="mod">
          <ac:chgData name="Rebekah Garris" userId="5ffb8c7cbe991f60" providerId="LiveId" clId="{6A4B0107-F568-4D61-B5E3-E255FE39460A}" dt="2021-05-26T13:54:15.555" v="166" actId="1076"/>
          <ac:spMkLst>
            <pc:docMk/>
            <pc:sldMk cId="1545183134" sldId="256"/>
            <ac:spMk id="8" creationId="{80B53F4E-8DB6-4E16-8814-638A7257BD12}"/>
          </ac:spMkLst>
        </pc:spChg>
        <pc:spChg chg="mod">
          <ac:chgData name="Rebekah Garris" userId="5ffb8c7cbe991f60" providerId="LiveId" clId="{6A4B0107-F568-4D61-B5E3-E255FE39460A}" dt="2021-05-26T13:54:24.157" v="201" actId="1076"/>
          <ac:spMkLst>
            <pc:docMk/>
            <pc:sldMk cId="1545183134" sldId="256"/>
            <ac:spMk id="9" creationId="{D59BFCA1-48BA-40E2-89E2-BE7A13BD3D30}"/>
          </ac:spMkLst>
        </pc:spChg>
        <pc:spChg chg="mod">
          <ac:chgData name="Rebekah Garris" userId="5ffb8c7cbe991f60" providerId="LiveId" clId="{6A4B0107-F568-4D61-B5E3-E255FE39460A}" dt="2021-05-26T13:54:48.252" v="290" actId="1076"/>
          <ac:spMkLst>
            <pc:docMk/>
            <pc:sldMk cId="1545183134" sldId="256"/>
            <ac:spMk id="12" creationId="{E5BC294D-C91F-48B4-9A8B-DD9B0CAA4FE5}"/>
          </ac:spMkLst>
        </pc:spChg>
        <pc:picChg chg="mod">
          <ac:chgData name="Rebekah Garris" userId="5ffb8c7cbe991f60" providerId="LiveId" clId="{6A4B0107-F568-4D61-B5E3-E255FE39460A}" dt="2021-05-26T13:52:00.690" v="0"/>
          <ac:picMkLst>
            <pc:docMk/>
            <pc:sldMk cId="1545183134" sldId="256"/>
            <ac:picMk id="1026" creationId="{5F25A25C-BAB2-4DF8-9F36-E05B4FBB0D3F}"/>
          </ac:picMkLst>
        </pc:picChg>
        <pc:picChg chg="mod">
          <ac:chgData name="Rebekah Garris" userId="5ffb8c7cbe991f60" providerId="LiveId" clId="{6A4B0107-F568-4D61-B5E3-E255FE39460A}" dt="2021-05-26T13:54:06.153" v="135" actId="1037"/>
          <ac:picMkLst>
            <pc:docMk/>
            <pc:sldMk cId="1545183134" sldId="256"/>
            <ac:picMk id="1030" creationId="{EE3DCA31-A7B2-4C8D-A55D-43E69B4AE316}"/>
          </ac:picMkLst>
        </pc:picChg>
        <pc:picChg chg="mod">
          <ac:chgData name="Rebekah Garris" userId="5ffb8c7cbe991f60" providerId="LiveId" clId="{6A4B0107-F568-4D61-B5E3-E255FE39460A}" dt="2021-05-26T13:52:00.690" v="0"/>
          <ac:picMkLst>
            <pc:docMk/>
            <pc:sldMk cId="1545183134" sldId="256"/>
            <ac:picMk id="1032" creationId="{86566336-1501-455A-A7ED-FAF37B8A69A0}"/>
          </ac:picMkLst>
        </pc:picChg>
        <pc:picChg chg="mod">
          <ac:chgData name="Rebekah Garris" userId="5ffb8c7cbe991f60" providerId="LiveId" clId="{6A4B0107-F568-4D61-B5E3-E255FE39460A}" dt="2021-05-26T13:54:18.022" v="176" actId="1038"/>
          <ac:picMkLst>
            <pc:docMk/>
            <pc:sldMk cId="1545183134" sldId="256"/>
            <ac:picMk id="1034" creationId="{0FE27D51-546B-4B3A-8344-A2140ED8B99E}"/>
          </ac:picMkLst>
        </pc:picChg>
        <pc:picChg chg="mod">
          <ac:chgData name="Rebekah Garris" userId="5ffb8c7cbe991f60" providerId="LiveId" clId="{6A4B0107-F568-4D61-B5E3-E255FE39460A}" dt="2021-05-26T13:52:00.690" v="0"/>
          <ac:picMkLst>
            <pc:docMk/>
            <pc:sldMk cId="1545183134" sldId="256"/>
            <ac:picMk id="1036" creationId="{3CCEB62C-2B0F-436E-B27D-4CB1919D2FF2}"/>
          </ac:picMkLst>
        </pc:picChg>
        <pc:picChg chg="mod">
          <ac:chgData name="Rebekah Garris" userId="5ffb8c7cbe991f60" providerId="LiveId" clId="{6A4B0107-F568-4D61-B5E3-E255FE39460A}" dt="2021-05-26T13:54:20.924" v="200" actId="1037"/>
          <ac:picMkLst>
            <pc:docMk/>
            <pc:sldMk cId="1545183134" sldId="256"/>
            <ac:picMk id="1038" creationId="{09CD8FD6-989C-4ECE-978D-EACECDB9E6D1}"/>
          </ac:picMkLst>
        </pc:picChg>
        <pc:picChg chg="mod">
          <ac:chgData name="Rebekah Garris" userId="5ffb8c7cbe991f60" providerId="LiveId" clId="{6A4B0107-F568-4D61-B5E3-E255FE39460A}" dt="2021-05-26T13:54:34.011" v="227" actId="1037"/>
          <ac:picMkLst>
            <pc:docMk/>
            <pc:sldMk cId="1545183134" sldId="256"/>
            <ac:picMk id="1040" creationId="{D08BDB39-7791-4D4A-B4B9-F4DA1ADC482E}"/>
          </ac:picMkLst>
        </pc:picChg>
        <pc:picChg chg="mod">
          <ac:chgData name="Rebekah Garris" userId="5ffb8c7cbe991f60" providerId="LiveId" clId="{6A4B0107-F568-4D61-B5E3-E255FE39460A}" dt="2021-05-26T13:54:36.788" v="248" actId="1037"/>
          <ac:picMkLst>
            <pc:docMk/>
            <pc:sldMk cId="1545183134" sldId="256"/>
            <ac:picMk id="1042" creationId="{A0760DC2-47A7-41F8-B803-619919B69C09}"/>
          </ac:picMkLst>
        </pc:picChg>
        <pc:picChg chg="mod">
          <ac:chgData name="Rebekah Garris" userId="5ffb8c7cbe991f60" providerId="LiveId" clId="{6A4B0107-F568-4D61-B5E3-E255FE39460A}" dt="2021-05-26T13:54:44.235" v="289" actId="1038"/>
          <ac:picMkLst>
            <pc:docMk/>
            <pc:sldMk cId="1545183134" sldId="256"/>
            <ac:picMk id="1044" creationId="{D3C1314D-D757-47E8-B090-6E0DCF10C7B1}"/>
          </ac:picMkLst>
        </pc:picChg>
        <pc:cxnChg chg="mod">
          <ac:chgData name="Rebekah Garris" userId="5ffb8c7cbe991f60" providerId="LiveId" clId="{6A4B0107-F568-4D61-B5E3-E255FE39460A}" dt="2021-05-26T13:52:00.690" v="0"/>
          <ac:cxnSpMkLst>
            <pc:docMk/>
            <pc:sldMk cId="1545183134" sldId="256"/>
            <ac:cxnSpMk id="6" creationId="{14377356-D6A1-42F6-A83D-623C1305B675}"/>
          </ac:cxnSpMkLst>
        </pc:cxnChg>
        <pc:cxnChg chg="mod">
          <ac:chgData name="Rebekah Garris" userId="5ffb8c7cbe991f60" providerId="LiveId" clId="{6A4B0107-F568-4D61-B5E3-E255FE39460A}" dt="2021-05-26T13:52:00.690" v="0"/>
          <ac:cxnSpMkLst>
            <pc:docMk/>
            <pc:sldMk cId="1545183134" sldId="256"/>
            <ac:cxnSpMk id="10" creationId="{8DC01651-EB23-4FB0-8F3E-A319E7CEFB56}"/>
          </ac:cxnSpMkLst>
        </pc:cxnChg>
        <pc:cxnChg chg="mod">
          <ac:chgData name="Rebekah Garris" userId="5ffb8c7cbe991f60" providerId="LiveId" clId="{6A4B0107-F568-4D61-B5E3-E255FE39460A}" dt="2021-05-26T13:52:00.690" v="0"/>
          <ac:cxnSpMkLst>
            <pc:docMk/>
            <pc:sldMk cId="1545183134" sldId="256"/>
            <ac:cxnSpMk id="11" creationId="{0948D4B3-47BC-4FA0-B5C3-B3F4C07B994C}"/>
          </ac:cxnSpMkLst>
        </pc:cxnChg>
      </pc:sldChg>
      <pc:sldChg chg="modSp mod">
        <pc:chgData name="Rebekah Garris" userId="5ffb8c7cbe991f60" providerId="LiveId" clId="{6A4B0107-F568-4D61-B5E3-E255FE39460A}" dt="2021-05-26T13:55:11.796" v="329" actId="1038"/>
        <pc:sldMkLst>
          <pc:docMk/>
          <pc:sldMk cId="84003192" sldId="257"/>
        </pc:sldMkLst>
        <pc:spChg chg="mod">
          <ac:chgData name="Rebekah Garris" userId="5ffb8c7cbe991f60" providerId="LiveId" clId="{6A4B0107-F568-4D61-B5E3-E255FE39460A}" dt="2021-05-26T13:53:54.978" v="109" actId="1076"/>
          <ac:spMkLst>
            <pc:docMk/>
            <pc:sldMk cId="84003192" sldId="257"/>
            <ac:spMk id="2" creationId="{A669A2AC-2033-45AC-A844-55BD5BAC9A13}"/>
          </ac:spMkLst>
        </pc:spChg>
        <pc:spChg chg="mod">
          <ac:chgData name="Rebekah Garris" userId="5ffb8c7cbe991f60" providerId="LiveId" clId="{6A4B0107-F568-4D61-B5E3-E255FE39460A}" dt="2021-05-26T13:53:51.904" v="108" actId="1076"/>
          <ac:spMkLst>
            <pc:docMk/>
            <pc:sldMk cId="84003192" sldId="257"/>
            <ac:spMk id="3" creationId="{75FB8A61-C96F-4830-96ED-8160A7ADC581}"/>
          </ac:spMkLst>
        </pc:spChg>
        <pc:spChg chg="mod">
          <ac:chgData name="Rebekah Garris" userId="5ffb8c7cbe991f60" providerId="LiveId" clId="{6A4B0107-F568-4D61-B5E3-E255FE39460A}" dt="2021-05-26T13:53:12.284" v="36" actId="120"/>
          <ac:spMkLst>
            <pc:docMk/>
            <pc:sldMk cId="84003192" sldId="257"/>
            <ac:spMk id="4" creationId="{831EC8C7-DE4F-46A3-A6CB-6DDDED705F55}"/>
          </ac:spMkLst>
        </pc:spChg>
        <pc:spChg chg="mod">
          <ac:chgData name="Rebekah Garris" userId="5ffb8c7cbe991f60" providerId="LiveId" clId="{6A4B0107-F568-4D61-B5E3-E255FE39460A}" dt="2021-05-26T13:53:38.392" v="57" actId="1076"/>
          <ac:spMkLst>
            <pc:docMk/>
            <pc:sldMk cId="84003192" sldId="257"/>
            <ac:spMk id="8" creationId="{B8D54AF3-3A6D-459A-B239-C0FD5F1B0E05}"/>
          </ac:spMkLst>
        </pc:spChg>
        <pc:spChg chg="mod">
          <ac:chgData name="Rebekah Garris" userId="5ffb8c7cbe991f60" providerId="LiveId" clId="{6A4B0107-F568-4D61-B5E3-E255FE39460A}" dt="2021-05-26T13:53:49.158" v="107" actId="1076"/>
          <ac:spMkLst>
            <pc:docMk/>
            <pc:sldMk cId="84003192" sldId="257"/>
            <ac:spMk id="9" creationId="{F555594D-5BD2-4884-AB8C-B3F66CDFC820}"/>
          </ac:spMkLst>
        </pc:spChg>
        <pc:picChg chg="mod">
          <ac:chgData name="Rebekah Garris" userId="5ffb8c7cbe991f60" providerId="LiveId" clId="{6A4B0107-F568-4D61-B5E3-E255FE39460A}" dt="2021-05-26T13:55:11.796" v="329" actId="1038"/>
          <ac:picMkLst>
            <pc:docMk/>
            <pc:sldMk cId="84003192" sldId="257"/>
            <ac:picMk id="11" creationId="{3B15AF77-DBA6-4A12-9573-A7D3428F7960}"/>
          </ac:picMkLst>
        </pc:picChg>
        <pc:picChg chg="mod">
          <ac:chgData name="Rebekah Garris" userId="5ffb8c7cbe991f60" providerId="LiveId" clId="{6A4B0107-F568-4D61-B5E3-E255FE39460A}" dt="2021-05-26T13:55:09.507" v="325" actId="1038"/>
          <ac:picMkLst>
            <pc:docMk/>
            <pc:sldMk cId="84003192" sldId="257"/>
            <ac:picMk id="12" creationId="{CB94B10A-93F9-4EA0-8452-80DC9DCCCC34}"/>
          </ac:picMkLst>
        </pc:picChg>
        <pc:picChg chg="mod">
          <ac:chgData name="Rebekah Garris" userId="5ffb8c7cbe991f60" providerId="LiveId" clId="{6A4B0107-F568-4D61-B5E3-E255FE39460A}" dt="2021-05-26T13:54:58.122" v="300" actId="1038"/>
          <ac:picMkLst>
            <pc:docMk/>
            <pc:sldMk cId="84003192" sldId="257"/>
            <ac:picMk id="2050" creationId="{59FD2336-33EF-4343-A1BF-1FDF6FF6C39C}"/>
          </ac:picMkLst>
        </pc:picChg>
        <pc:picChg chg="mod">
          <ac:chgData name="Rebekah Garris" userId="5ffb8c7cbe991f60" providerId="LiveId" clId="{6A4B0107-F568-4D61-B5E3-E255FE39460A}" dt="2021-05-26T13:54:56.091" v="297" actId="1038"/>
          <ac:picMkLst>
            <pc:docMk/>
            <pc:sldMk cId="84003192" sldId="257"/>
            <ac:picMk id="2052" creationId="{717711C3-F948-46C6-9DDF-F19281CEC5E7}"/>
          </ac:picMkLst>
        </pc:picChg>
        <pc:picChg chg="mod">
          <ac:chgData name="Rebekah Garris" userId="5ffb8c7cbe991f60" providerId="LiveId" clId="{6A4B0107-F568-4D61-B5E3-E255FE39460A}" dt="2021-05-26T13:55:01.552" v="307" actId="1038"/>
          <ac:picMkLst>
            <pc:docMk/>
            <pc:sldMk cId="84003192" sldId="257"/>
            <ac:picMk id="2054" creationId="{7C4A3A34-28AD-4493-875A-E9BFAD80B9FD}"/>
          </ac:picMkLst>
        </pc:picChg>
        <pc:picChg chg="mod">
          <ac:chgData name="Rebekah Garris" userId="5ffb8c7cbe991f60" providerId="LiveId" clId="{6A4B0107-F568-4D61-B5E3-E255FE39460A}" dt="2021-05-26T13:55:04.182" v="313" actId="1038"/>
          <ac:picMkLst>
            <pc:docMk/>
            <pc:sldMk cId="84003192" sldId="257"/>
            <ac:picMk id="2056" creationId="{86E28B34-A586-439C-AD7D-4ADDA14221CC}"/>
          </ac:picMkLst>
        </pc:picChg>
        <pc:cxnChg chg="mod">
          <ac:chgData name="Rebekah Garris" userId="5ffb8c7cbe991f60" providerId="LiveId" clId="{6A4B0107-F568-4D61-B5E3-E255FE39460A}" dt="2021-05-26T13:52:00.690" v="0"/>
          <ac:cxnSpMkLst>
            <pc:docMk/>
            <pc:sldMk cId="84003192" sldId="257"/>
            <ac:cxnSpMk id="5" creationId="{9DBC9E7E-7D1D-4BFA-AC40-93C8FD94FA6B}"/>
          </ac:cxnSpMkLst>
        </pc:cxnChg>
        <pc:cxnChg chg="mod">
          <ac:chgData name="Rebekah Garris" userId="5ffb8c7cbe991f60" providerId="LiveId" clId="{6A4B0107-F568-4D61-B5E3-E255FE39460A}" dt="2021-05-26T13:52:00.690" v="0"/>
          <ac:cxnSpMkLst>
            <pc:docMk/>
            <pc:sldMk cId="84003192" sldId="257"/>
            <ac:cxnSpMk id="6" creationId="{E82260AB-F014-498C-BD13-5F7FF68B2647}"/>
          </ac:cxnSpMkLst>
        </pc:cxnChg>
        <pc:cxnChg chg="mod">
          <ac:chgData name="Rebekah Garris" userId="5ffb8c7cbe991f60" providerId="LiveId" clId="{6A4B0107-F568-4D61-B5E3-E255FE39460A}" dt="2021-05-26T13:52:00.690" v="0"/>
          <ac:cxnSpMkLst>
            <pc:docMk/>
            <pc:sldMk cId="84003192" sldId="257"/>
            <ac:cxnSpMk id="7" creationId="{F7091D85-0F49-45EE-90F0-0FDCDCB88135}"/>
          </ac:cxnSpMkLst>
        </pc:cxnChg>
      </pc:sldChg>
      <pc:sldMasterChg chg="modSp modSldLayout">
        <pc:chgData name="Rebekah Garris" userId="5ffb8c7cbe991f60" providerId="LiveId" clId="{6A4B0107-F568-4D61-B5E3-E255FE39460A}" dt="2021-05-26T13:52:00.690" v="0"/>
        <pc:sldMasterMkLst>
          <pc:docMk/>
          <pc:sldMasterMk cId="1552892048" sldId="2147483648"/>
        </pc:sldMasterMkLst>
        <pc:spChg chg="mod">
          <ac:chgData name="Rebekah Garris" userId="5ffb8c7cbe991f60" providerId="LiveId" clId="{6A4B0107-F568-4D61-B5E3-E255FE39460A}" dt="2021-05-26T13:52:00.690" v="0"/>
          <ac:spMkLst>
            <pc:docMk/>
            <pc:sldMasterMk cId="1552892048" sldId="2147483648"/>
            <ac:spMk id="2" creationId="{43275297-6804-423D-8A5E-5A670B2403D4}"/>
          </ac:spMkLst>
        </pc:spChg>
        <pc:spChg chg="mod">
          <ac:chgData name="Rebekah Garris" userId="5ffb8c7cbe991f60" providerId="LiveId" clId="{6A4B0107-F568-4D61-B5E3-E255FE39460A}" dt="2021-05-26T13:52:00.690" v="0"/>
          <ac:spMkLst>
            <pc:docMk/>
            <pc:sldMasterMk cId="1552892048" sldId="2147483648"/>
            <ac:spMk id="3" creationId="{F9A18926-35B4-479F-9C40-7377B44CEAF6}"/>
          </ac:spMkLst>
        </pc:spChg>
        <pc:spChg chg="mod">
          <ac:chgData name="Rebekah Garris" userId="5ffb8c7cbe991f60" providerId="LiveId" clId="{6A4B0107-F568-4D61-B5E3-E255FE39460A}" dt="2021-05-26T13:52:00.690" v="0"/>
          <ac:spMkLst>
            <pc:docMk/>
            <pc:sldMasterMk cId="1552892048" sldId="2147483648"/>
            <ac:spMk id="4" creationId="{26B14E4B-C914-44A8-A5CF-EC1B3284B67A}"/>
          </ac:spMkLst>
        </pc:spChg>
        <pc:spChg chg="mod">
          <ac:chgData name="Rebekah Garris" userId="5ffb8c7cbe991f60" providerId="LiveId" clId="{6A4B0107-F568-4D61-B5E3-E255FE39460A}" dt="2021-05-26T13:52:00.690" v="0"/>
          <ac:spMkLst>
            <pc:docMk/>
            <pc:sldMasterMk cId="1552892048" sldId="2147483648"/>
            <ac:spMk id="5" creationId="{1E126A47-7C69-468B-A4BB-2FCE60F69BB3}"/>
          </ac:spMkLst>
        </pc:spChg>
        <pc:spChg chg="mod">
          <ac:chgData name="Rebekah Garris" userId="5ffb8c7cbe991f60" providerId="LiveId" clId="{6A4B0107-F568-4D61-B5E3-E255FE39460A}" dt="2021-05-26T13:52:00.690" v="0"/>
          <ac:spMkLst>
            <pc:docMk/>
            <pc:sldMasterMk cId="1552892048" sldId="2147483648"/>
            <ac:spMk id="6" creationId="{A44E85B2-158B-4935-A188-F55793CF3DE8}"/>
          </ac:spMkLst>
        </pc:spChg>
        <pc:sldLayoutChg chg="modSp">
          <pc:chgData name="Rebekah Garris" userId="5ffb8c7cbe991f60" providerId="LiveId" clId="{6A4B0107-F568-4D61-B5E3-E255FE39460A}" dt="2021-05-26T13:52:00.690" v="0"/>
          <pc:sldLayoutMkLst>
            <pc:docMk/>
            <pc:sldMasterMk cId="1552892048" sldId="2147483648"/>
            <pc:sldLayoutMk cId="1631257852" sldId="2147483649"/>
          </pc:sldLayoutMkLst>
          <pc:spChg chg="mod">
            <ac:chgData name="Rebekah Garris" userId="5ffb8c7cbe991f60" providerId="LiveId" clId="{6A4B0107-F568-4D61-B5E3-E255FE39460A}" dt="2021-05-26T13:52:00.690" v="0"/>
            <ac:spMkLst>
              <pc:docMk/>
              <pc:sldMasterMk cId="1552892048" sldId="2147483648"/>
              <pc:sldLayoutMk cId="1631257852" sldId="2147483649"/>
              <ac:spMk id="2" creationId="{DF080C57-157A-44DE-97EF-9A11F0E4FADD}"/>
            </ac:spMkLst>
          </pc:spChg>
          <pc:spChg chg="mod">
            <ac:chgData name="Rebekah Garris" userId="5ffb8c7cbe991f60" providerId="LiveId" clId="{6A4B0107-F568-4D61-B5E3-E255FE39460A}" dt="2021-05-26T13:52:00.690" v="0"/>
            <ac:spMkLst>
              <pc:docMk/>
              <pc:sldMasterMk cId="1552892048" sldId="2147483648"/>
              <pc:sldLayoutMk cId="1631257852" sldId="2147483649"/>
              <ac:spMk id="3" creationId="{D4302094-CC6F-4491-9569-E448CD509299}"/>
            </ac:spMkLst>
          </pc:spChg>
        </pc:sldLayoutChg>
        <pc:sldLayoutChg chg="modSp">
          <pc:chgData name="Rebekah Garris" userId="5ffb8c7cbe991f60" providerId="LiveId" clId="{6A4B0107-F568-4D61-B5E3-E255FE39460A}" dt="2021-05-26T13:52:00.690" v="0"/>
          <pc:sldLayoutMkLst>
            <pc:docMk/>
            <pc:sldMasterMk cId="1552892048" sldId="2147483648"/>
            <pc:sldLayoutMk cId="2270990617" sldId="2147483651"/>
          </pc:sldLayoutMkLst>
          <pc:spChg chg="mod">
            <ac:chgData name="Rebekah Garris" userId="5ffb8c7cbe991f60" providerId="LiveId" clId="{6A4B0107-F568-4D61-B5E3-E255FE39460A}" dt="2021-05-26T13:52:00.690" v="0"/>
            <ac:spMkLst>
              <pc:docMk/>
              <pc:sldMasterMk cId="1552892048" sldId="2147483648"/>
              <pc:sldLayoutMk cId="2270990617" sldId="2147483651"/>
              <ac:spMk id="2" creationId="{6B40663D-0C2B-4BDE-BB8F-5D22986845D6}"/>
            </ac:spMkLst>
          </pc:spChg>
          <pc:spChg chg="mod">
            <ac:chgData name="Rebekah Garris" userId="5ffb8c7cbe991f60" providerId="LiveId" clId="{6A4B0107-F568-4D61-B5E3-E255FE39460A}" dt="2021-05-26T13:52:00.690" v="0"/>
            <ac:spMkLst>
              <pc:docMk/>
              <pc:sldMasterMk cId="1552892048" sldId="2147483648"/>
              <pc:sldLayoutMk cId="2270990617" sldId="2147483651"/>
              <ac:spMk id="3" creationId="{8CEFDEA8-1E1E-4957-9309-FE1A7A7E1C69}"/>
            </ac:spMkLst>
          </pc:spChg>
        </pc:sldLayoutChg>
        <pc:sldLayoutChg chg="modSp">
          <pc:chgData name="Rebekah Garris" userId="5ffb8c7cbe991f60" providerId="LiveId" clId="{6A4B0107-F568-4D61-B5E3-E255FE39460A}" dt="2021-05-26T13:52:00.690" v="0"/>
          <pc:sldLayoutMkLst>
            <pc:docMk/>
            <pc:sldMasterMk cId="1552892048" sldId="2147483648"/>
            <pc:sldLayoutMk cId="2061210697" sldId="2147483652"/>
          </pc:sldLayoutMkLst>
          <pc:spChg chg="mod">
            <ac:chgData name="Rebekah Garris" userId="5ffb8c7cbe991f60" providerId="LiveId" clId="{6A4B0107-F568-4D61-B5E3-E255FE39460A}" dt="2021-05-26T13:52:00.690" v="0"/>
            <ac:spMkLst>
              <pc:docMk/>
              <pc:sldMasterMk cId="1552892048" sldId="2147483648"/>
              <pc:sldLayoutMk cId="2061210697" sldId="2147483652"/>
              <ac:spMk id="3" creationId="{01C9D106-0547-4ED5-9DC3-518D716B0A42}"/>
            </ac:spMkLst>
          </pc:spChg>
          <pc:spChg chg="mod">
            <ac:chgData name="Rebekah Garris" userId="5ffb8c7cbe991f60" providerId="LiveId" clId="{6A4B0107-F568-4D61-B5E3-E255FE39460A}" dt="2021-05-26T13:52:00.690" v="0"/>
            <ac:spMkLst>
              <pc:docMk/>
              <pc:sldMasterMk cId="1552892048" sldId="2147483648"/>
              <pc:sldLayoutMk cId="2061210697" sldId="2147483652"/>
              <ac:spMk id="4" creationId="{F7CD658E-28B8-44C6-8E29-8CE1BA0B7E67}"/>
            </ac:spMkLst>
          </pc:spChg>
        </pc:sldLayoutChg>
        <pc:sldLayoutChg chg="modSp">
          <pc:chgData name="Rebekah Garris" userId="5ffb8c7cbe991f60" providerId="LiveId" clId="{6A4B0107-F568-4D61-B5E3-E255FE39460A}" dt="2021-05-26T13:52:00.690" v="0"/>
          <pc:sldLayoutMkLst>
            <pc:docMk/>
            <pc:sldMasterMk cId="1552892048" sldId="2147483648"/>
            <pc:sldLayoutMk cId="156196722" sldId="2147483653"/>
          </pc:sldLayoutMkLst>
          <pc:spChg chg="mod">
            <ac:chgData name="Rebekah Garris" userId="5ffb8c7cbe991f60" providerId="LiveId" clId="{6A4B0107-F568-4D61-B5E3-E255FE39460A}" dt="2021-05-26T13:52:00.690" v="0"/>
            <ac:spMkLst>
              <pc:docMk/>
              <pc:sldMasterMk cId="1552892048" sldId="2147483648"/>
              <pc:sldLayoutMk cId="156196722" sldId="2147483653"/>
              <ac:spMk id="2" creationId="{E623F1C1-849B-43BF-9CD5-65EDBA339C2E}"/>
            </ac:spMkLst>
          </pc:spChg>
          <pc:spChg chg="mod">
            <ac:chgData name="Rebekah Garris" userId="5ffb8c7cbe991f60" providerId="LiveId" clId="{6A4B0107-F568-4D61-B5E3-E255FE39460A}" dt="2021-05-26T13:52:00.690" v="0"/>
            <ac:spMkLst>
              <pc:docMk/>
              <pc:sldMasterMk cId="1552892048" sldId="2147483648"/>
              <pc:sldLayoutMk cId="156196722" sldId="2147483653"/>
              <ac:spMk id="3" creationId="{5716C247-A042-4BE1-983C-8887D9981EC6}"/>
            </ac:spMkLst>
          </pc:spChg>
          <pc:spChg chg="mod">
            <ac:chgData name="Rebekah Garris" userId="5ffb8c7cbe991f60" providerId="LiveId" clId="{6A4B0107-F568-4D61-B5E3-E255FE39460A}" dt="2021-05-26T13:52:00.690" v="0"/>
            <ac:spMkLst>
              <pc:docMk/>
              <pc:sldMasterMk cId="1552892048" sldId="2147483648"/>
              <pc:sldLayoutMk cId="156196722" sldId="2147483653"/>
              <ac:spMk id="4" creationId="{1E7EEFB9-F12C-468D-9CF8-AD4199410E4E}"/>
            </ac:spMkLst>
          </pc:spChg>
          <pc:spChg chg="mod">
            <ac:chgData name="Rebekah Garris" userId="5ffb8c7cbe991f60" providerId="LiveId" clId="{6A4B0107-F568-4D61-B5E3-E255FE39460A}" dt="2021-05-26T13:52:00.690" v="0"/>
            <ac:spMkLst>
              <pc:docMk/>
              <pc:sldMasterMk cId="1552892048" sldId="2147483648"/>
              <pc:sldLayoutMk cId="156196722" sldId="2147483653"/>
              <ac:spMk id="5" creationId="{93C6D869-9D95-427C-95D3-2C6DDDF3CEB5}"/>
            </ac:spMkLst>
          </pc:spChg>
          <pc:spChg chg="mod">
            <ac:chgData name="Rebekah Garris" userId="5ffb8c7cbe991f60" providerId="LiveId" clId="{6A4B0107-F568-4D61-B5E3-E255FE39460A}" dt="2021-05-26T13:52:00.690" v="0"/>
            <ac:spMkLst>
              <pc:docMk/>
              <pc:sldMasterMk cId="1552892048" sldId="2147483648"/>
              <pc:sldLayoutMk cId="156196722" sldId="2147483653"/>
              <ac:spMk id="6" creationId="{2B7682FA-17A9-4842-805B-DD4AB41CAF29}"/>
            </ac:spMkLst>
          </pc:spChg>
        </pc:sldLayoutChg>
        <pc:sldLayoutChg chg="modSp">
          <pc:chgData name="Rebekah Garris" userId="5ffb8c7cbe991f60" providerId="LiveId" clId="{6A4B0107-F568-4D61-B5E3-E255FE39460A}" dt="2021-05-26T13:52:00.690" v="0"/>
          <pc:sldLayoutMkLst>
            <pc:docMk/>
            <pc:sldMasterMk cId="1552892048" sldId="2147483648"/>
            <pc:sldLayoutMk cId="349078927" sldId="2147483656"/>
          </pc:sldLayoutMkLst>
          <pc:spChg chg="mod">
            <ac:chgData name="Rebekah Garris" userId="5ffb8c7cbe991f60" providerId="LiveId" clId="{6A4B0107-F568-4D61-B5E3-E255FE39460A}" dt="2021-05-26T13:52:00.690" v="0"/>
            <ac:spMkLst>
              <pc:docMk/>
              <pc:sldMasterMk cId="1552892048" sldId="2147483648"/>
              <pc:sldLayoutMk cId="349078927" sldId="2147483656"/>
              <ac:spMk id="2" creationId="{96190F27-6A67-43BB-B9CB-53B3BA3F89B6}"/>
            </ac:spMkLst>
          </pc:spChg>
          <pc:spChg chg="mod">
            <ac:chgData name="Rebekah Garris" userId="5ffb8c7cbe991f60" providerId="LiveId" clId="{6A4B0107-F568-4D61-B5E3-E255FE39460A}" dt="2021-05-26T13:52:00.690" v="0"/>
            <ac:spMkLst>
              <pc:docMk/>
              <pc:sldMasterMk cId="1552892048" sldId="2147483648"/>
              <pc:sldLayoutMk cId="349078927" sldId="2147483656"/>
              <ac:spMk id="3" creationId="{2AC67FD7-F6ED-4389-8FA1-1B03992A4855}"/>
            </ac:spMkLst>
          </pc:spChg>
          <pc:spChg chg="mod">
            <ac:chgData name="Rebekah Garris" userId="5ffb8c7cbe991f60" providerId="LiveId" clId="{6A4B0107-F568-4D61-B5E3-E255FE39460A}" dt="2021-05-26T13:52:00.690" v="0"/>
            <ac:spMkLst>
              <pc:docMk/>
              <pc:sldMasterMk cId="1552892048" sldId="2147483648"/>
              <pc:sldLayoutMk cId="349078927" sldId="2147483656"/>
              <ac:spMk id="4" creationId="{592948F0-BAF4-4E80-91B1-06B06E46E11C}"/>
            </ac:spMkLst>
          </pc:spChg>
        </pc:sldLayoutChg>
        <pc:sldLayoutChg chg="modSp">
          <pc:chgData name="Rebekah Garris" userId="5ffb8c7cbe991f60" providerId="LiveId" clId="{6A4B0107-F568-4D61-B5E3-E255FE39460A}" dt="2021-05-26T13:52:00.690" v="0"/>
          <pc:sldLayoutMkLst>
            <pc:docMk/>
            <pc:sldMasterMk cId="1552892048" sldId="2147483648"/>
            <pc:sldLayoutMk cId="2907972322" sldId="2147483657"/>
          </pc:sldLayoutMkLst>
          <pc:spChg chg="mod">
            <ac:chgData name="Rebekah Garris" userId="5ffb8c7cbe991f60" providerId="LiveId" clId="{6A4B0107-F568-4D61-B5E3-E255FE39460A}" dt="2021-05-26T13:52:00.690" v="0"/>
            <ac:spMkLst>
              <pc:docMk/>
              <pc:sldMasterMk cId="1552892048" sldId="2147483648"/>
              <pc:sldLayoutMk cId="2907972322" sldId="2147483657"/>
              <ac:spMk id="2" creationId="{5218ACE0-A11D-49DA-A0E7-5A32FE8CBF3B}"/>
            </ac:spMkLst>
          </pc:spChg>
          <pc:spChg chg="mod">
            <ac:chgData name="Rebekah Garris" userId="5ffb8c7cbe991f60" providerId="LiveId" clId="{6A4B0107-F568-4D61-B5E3-E255FE39460A}" dt="2021-05-26T13:52:00.690" v="0"/>
            <ac:spMkLst>
              <pc:docMk/>
              <pc:sldMasterMk cId="1552892048" sldId="2147483648"/>
              <pc:sldLayoutMk cId="2907972322" sldId="2147483657"/>
              <ac:spMk id="3" creationId="{EFF498FD-CB33-4101-9C74-113751C88AA2}"/>
            </ac:spMkLst>
          </pc:spChg>
          <pc:spChg chg="mod">
            <ac:chgData name="Rebekah Garris" userId="5ffb8c7cbe991f60" providerId="LiveId" clId="{6A4B0107-F568-4D61-B5E3-E255FE39460A}" dt="2021-05-26T13:52:00.690" v="0"/>
            <ac:spMkLst>
              <pc:docMk/>
              <pc:sldMasterMk cId="1552892048" sldId="2147483648"/>
              <pc:sldLayoutMk cId="2907972322" sldId="2147483657"/>
              <ac:spMk id="4" creationId="{BE4B02FC-BFA6-4AF0-B706-A7D05AA29249}"/>
            </ac:spMkLst>
          </pc:spChg>
        </pc:sldLayoutChg>
        <pc:sldLayoutChg chg="modSp">
          <pc:chgData name="Rebekah Garris" userId="5ffb8c7cbe991f60" providerId="LiveId" clId="{6A4B0107-F568-4D61-B5E3-E255FE39460A}" dt="2021-05-26T13:52:00.690" v="0"/>
          <pc:sldLayoutMkLst>
            <pc:docMk/>
            <pc:sldMasterMk cId="1552892048" sldId="2147483648"/>
            <pc:sldLayoutMk cId="3952704734" sldId="2147483659"/>
          </pc:sldLayoutMkLst>
          <pc:spChg chg="mod">
            <ac:chgData name="Rebekah Garris" userId="5ffb8c7cbe991f60" providerId="LiveId" clId="{6A4B0107-F568-4D61-B5E3-E255FE39460A}" dt="2021-05-26T13:52:00.690" v="0"/>
            <ac:spMkLst>
              <pc:docMk/>
              <pc:sldMasterMk cId="1552892048" sldId="2147483648"/>
              <pc:sldLayoutMk cId="3952704734" sldId="2147483659"/>
              <ac:spMk id="2" creationId="{E56935E1-ECEF-4C09-9682-E6E97D87C9AF}"/>
            </ac:spMkLst>
          </pc:spChg>
          <pc:spChg chg="mod">
            <ac:chgData name="Rebekah Garris" userId="5ffb8c7cbe991f60" providerId="LiveId" clId="{6A4B0107-F568-4D61-B5E3-E255FE39460A}" dt="2021-05-26T13:52:00.690" v="0"/>
            <ac:spMkLst>
              <pc:docMk/>
              <pc:sldMasterMk cId="1552892048" sldId="2147483648"/>
              <pc:sldLayoutMk cId="3952704734" sldId="2147483659"/>
              <ac:spMk id="3" creationId="{090A9EDA-BF6F-4CF9-97A1-5ABDF01E837B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9EB0-1298-4A7A-B5ED-E878D8BA536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F7AA-4877-4460-9CDD-BA0DA231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3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9EB0-1298-4A7A-B5ED-E878D8BA536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F7AA-4877-4460-9CDD-BA0DA231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9EB0-1298-4A7A-B5ED-E878D8BA536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F7AA-4877-4460-9CDD-BA0DA231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1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9EB0-1298-4A7A-B5ED-E878D8BA536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F7AA-4877-4460-9CDD-BA0DA231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2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9EB0-1298-4A7A-B5ED-E878D8BA536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F7AA-4877-4460-9CDD-BA0DA231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0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9EB0-1298-4A7A-B5ED-E878D8BA536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F7AA-4877-4460-9CDD-BA0DA231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9EB0-1298-4A7A-B5ED-E878D8BA536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F7AA-4877-4460-9CDD-BA0DA231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3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9EB0-1298-4A7A-B5ED-E878D8BA536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F7AA-4877-4460-9CDD-BA0DA231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7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9EB0-1298-4A7A-B5ED-E878D8BA536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F7AA-4877-4460-9CDD-BA0DA231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1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9EB0-1298-4A7A-B5ED-E878D8BA536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F7AA-4877-4460-9CDD-BA0DA231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9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9EB0-1298-4A7A-B5ED-E878D8BA536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F7AA-4877-4460-9CDD-BA0DA231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6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99EB0-1298-4A7A-B5ED-E878D8BA536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5F7AA-4877-4460-9CDD-BA0DA231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6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Illustrator Of Children Png And Clipart - Read A Book Clipart, Transparent  Png , Transparent Png Image - PNGitem">
            <a:extLst>
              <a:ext uri="{FF2B5EF4-FFF2-40B4-BE49-F238E27FC236}">
                <a16:creationId xmlns:a16="http://schemas.microsoft.com/office/drawing/2014/main" id="{D08BDB39-7791-4D4A-B4B9-F4DA1ADC4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307" y="5225126"/>
            <a:ext cx="1593088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ransparent Breakfast Plate Png - Transparent Healthy Breakfast Clipart ,  Free Transparent Clipart - ClipartKey">
            <a:extLst>
              <a:ext uri="{FF2B5EF4-FFF2-40B4-BE49-F238E27FC236}">
                <a16:creationId xmlns:a16="http://schemas.microsoft.com/office/drawing/2014/main" id="{5F25A25C-BAB2-4DF8-9F36-E05B4FBB0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12" y="0"/>
            <a:ext cx="2571748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1EC8C7-DE4F-46A3-A6CB-6DDDED705F55}"/>
              </a:ext>
            </a:extLst>
          </p:cNvPr>
          <p:cNvSpPr txBox="1"/>
          <p:nvPr/>
        </p:nvSpPr>
        <p:spPr>
          <a:xfrm>
            <a:off x="-79728" y="-395112"/>
            <a:ext cx="3557384" cy="722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6000" dirty="0"/>
              <a:t>7:00-8:00</a:t>
            </a:r>
          </a:p>
          <a:p>
            <a:pPr>
              <a:lnSpc>
                <a:spcPct val="200000"/>
              </a:lnSpc>
            </a:pPr>
            <a:r>
              <a:rPr lang="en-US" sz="6000" dirty="0"/>
              <a:t>8:00-8:30</a:t>
            </a:r>
          </a:p>
          <a:p>
            <a:pPr>
              <a:lnSpc>
                <a:spcPct val="200000"/>
              </a:lnSpc>
            </a:pPr>
            <a:r>
              <a:rPr lang="en-US" sz="6000" dirty="0"/>
              <a:t>8:30-9:30</a:t>
            </a:r>
          </a:p>
          <a:p>
            <a:pPr>
              <a:lnSpc>
                <a:spcPct val="200000"/>
              </a:lnSpc>
            </a:pPr>
            <a:r>
              <a:rPr lang="en-US" sz="6000" dirty="0"/>
              <a:t>9:30-10:30</a:t>
            </a:r>
          </a:p>
        </p:txBody>
      </p:sp>
      <p:pic>
        <p:nvPicPr>
          <p:cNvPr id="1030" name="Picture 6" descr="Pbs Kids Logo - Pbs Kids , Free Transparent Clipart - ClipartKey">
            <a:extLst>
              <a:ext uri="{FF2B5EF4-FFF2-40B4-BE49-F238E27FC236}">
                <a16:creationId xmlns:a16="http://schemas.microsoft.com/office/drawing/2014/main" id="{EE3DCA31-A7B2-4C8D-A55D-43E69B4AE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565" y="0"/>
            <a:ext cx="1536858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377356-D6A1-42F6-A83D-623C1305B675}"/>
              </a:ext>
            </a:extLst>
          </p:cNvPr>
          <p:cNvCxnSpPr/>
          <p:nvPr/>
        </p:nvCxnSpPr>
        <p:spPr>
          <a:xfrm>
            <a:off x="-1524000" y="161795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C01651-EB23-4FB0-8F3E-A319E7CEFB56}"/>
              </a:ext>
            </a:extLst>
          </p:cNvPr>
          <p:cNvCxnSpPr/>
          <p:nvPr/>
        </p:nvCxnSpPr>
        <p:spPr>
          <a:xfrm>
            <a:off x="-1524000" y="325970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48D4B3-47BC-4FA0-B5C3-B3F4C07B994C}"/>
              </a:ext>
            </a:extLst>
          </p:cNvPr>
          <p:cNvCxnSpPr/>
          <p:nvPr/>
        </p:nvCxnSpPr>
        <p:spPr>
          <a:xfrm>
            <a:off x="-1524000" y="519205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6,310 Getting Dressed Illustrations &amp; Clip Art">
            <a:extLst>
              <a:ext uri="{FF2B5EF4-FFF2-40B4-BE49-F238E27FC236}">
                <a16:creationId xmlns:a16="http://schemas.microsoft.com/office/drawing/2014/main" id="{86566336-1501-455A-A7ED-FAF37B8A6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991" y="1641752"/>
            <a:ext cx="21336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rushing Teeth Pictures | Teeth pictures, Brushing teeth, Tooth cartoon">
            <a:extLst>
              <a:ext uri="{FF2B5EF4-FFF2-40B4-BE49-F238E27FC236}">
                <a16:creationId xmlns:a16="http://schemas.microsoft.com/office/drawing/2014/main" id="{0FE27D51-546B-4B3A-8344-A2140ED8B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183" y="1641752"/>
            <a:ext cx="144907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Kids Playing Outside Cliparts, Stock Vector and Royalty Free Kids Playing  Outside Illustrations">
            <a:extLst>
              <a:ext uri="{FF2B5EF4-FFF2-40B4-BE49-F238E27FC236}">
                <a16:creationId xmlns:a16="http://schemas.microsoft.com/office/drawing/2014/main" id="{3CCEB62C-2B0F-436E-B27D-4CB1919D2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969" y="3319015"/>
            <a:ext cx="2264434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layground Stock Illustrations – 54,180 Playground Stock Illustrations,  Vectors &amp; Clipart - Dreamstime">
            <a:extLst>
              <a:ext uri="{FF2B5EF4-FFF2-40B4-BE49-F238E27FC236}">
                <a16:creationId xmlns:a16="http://schemas.microsoft.com/office/drawing/2014/main" id="{09CD8FD6-989C-4ECE-978D-EACECDB9E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130" y="3288098"/>
            <a:ext cx="226577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ree Writing Book Cliparts, Download Free Writing Book Cliparts png images,  Free ClipArts on Clipart Library">
            <a:extLst>
              <a:ext uri="{FF2B5EF4-FFF2-40B4-BE49-F238E27FC236}">
                <a16:creationId xmlns:a16="http://schemas.microsoft.com/office/drawing/2014/main" id="{A0760DC2-47A7-41F8-B803-619919B69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004" y="5257800"/>
            <a:ext cx="173214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lip Art: Scissors: Cutting Straight Color I abcteach.com | abcteach">
            <a:extLst>
              <a:ext uri="{FF2B5EF4-FFF2-40B4-BE49-F238E27FC236}">
                <a16:creationId xmlns:a16="http://schemas.microsoft.com/office/drawing/2014/main" id="{D3C1314D-D757-47E8-B090-6E0DCF10C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517" y="520828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EAB388-E3A7-464E-934D-DBD56124D5B5}"/>
              </a:ext>
            </a:extLst>
          </p:cNvPr>
          <p:cNvSpPr txBox="1"/>
          <p:nvPr/>
        </p:nvSpPr>
        <p:spPr>
          <a:xfrm>
            <a:off x="7266928" y="236985"/>
            <a:ext cx="17391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Breakfast</a:t>
            </a:r>
          </a:p>
          <a:p>
            <a:pPr algn="ctr"/>
            <a:r>
              <a:rPr lang="en-US" sz="3200" dirty="0"/>
              <a:t>PBS Kids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B53F4E-8DB6-4E16-8814-638A7257BD12}"/>
              </a:ext>
            </a:extLst>
          </p:cNvPr>
          <p:cNvSpPr txBox="1"/>
          <p:nvPr/>
        </p:nvSpPr>
        <p:spPr>
          <a:xfrm>
            <a:off x="6969558" y="1834167"/>
            <a:ext cx="21744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Get dressed</a:t>
            </a:r>
          </a:p>
          <a:p>
            <a:pPr algn="ctr"/>
            <a:r>
              <a:rPr lang="en-US" sz="3200" dirty="0"/>
              <a:t>Brush teeth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9BFCA1-48BA-40E2-89E2-BE7A13BD3D30}"/>
              </a:ext>
            </a:extLst>
          </p:cNvPr>
          <p:cNvSpPr txBox="1"/>
          <p:nvPr/>
        </p:nvSpPr>
        <p:spPr>
          <a:xfrm>
            <a:off x="7452318" y="3522115"/>
            <a:ext cx="16916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Outdoor </a:t>
            </a:r>
          </a:p>
          <a:p>
            <a:pPr algn="ctr"/>
            <a:r>
              <a:rPr lang="en-US" sz="3200" dirty="0"/>
              <a:t>play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BC294D-C91F-48B4-9A8B-DD9B0CAA4FE5}"/>
              </a:ext>
            </a:extLst>
          </p:cNvPr>
          <p:cNvSpPr txBox="1"/>
          <p:nvPr/>
        </p:nvSpPr>
        <p:spPr>
          <a:xfrm>
            <a:off x="7741981" y="5192051"/>
            <a:ext cx="11123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Read </a:t>
            </a:r>
          </a:p>
          <a:p>
            <a:pPr algn="ctr"/>
            <a:r>
              <a:rPr lang="en-US" sz="3200" dirty="0"/>
              <a:t>Write</a:t>
            </a:r>
          </a:p>
          <a:p>
            <a:pPr algn="ctr"/>
            <a:r>
              <a:rPr lang="en-US" sz="3200" dirty="0"/>
              <a:t>Cut</a:t>
            </a:r>
          </a:p>
        </p:txBody>
      </p:sp>
    </p:spTree>
    <p:extLst>
      <p:ext uri="{BB962C8B-B14F-4D97-AF65-F5344CB8AC3E}">
        <p14:creationId xmlns:p14="http://schemas.microsoft.com/office/powerpoint/2010/main" val="154518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1EC8C7-DE4F-46A3-A6CB-6DDDED705F55}"/>
              </a:ext>
            </a:extLst>
          </p:cNvPr>
          <p:cNvSpPr txBox="1"/>
          <p:nvPr/>
        </p:nvSpPr>
        <p:spPr>
          <a:xfrm>
            <a:off x="-20577" y="-467832"/>
            <a:ext cx="3946914" cy="722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6000" dirty="0"/>
              <a:t>10:30-11:00</a:t>
            </a:r>
          </a:p>
          <a:p>
            <a:pPr>
              <a:lnSpc>
                <a:spcPct val="200000"/>
              </a:lnSpc>
            </a:pPr>
            <a:r>
              <a:rPr lang="en-US" sz="6000" dirty="0"/>
              <a:t>11:00-12:00</a:t>
            </a:r>
          </a:p>
          <a:p>
            <a:pPr>
              <a:lnSpc>
                <a:spcPct val="200000"/>
              </a:lnSpc>
            </a:pPr>
            <a:r>
              <a:rPr lang="en-US" sz="6000" dirty="0"/>
              <a:t>12:00-3:00</a:t>
            </a:r>
          </a:p>
          <a:p>
            <a:pPr>
              <a:lnSpc>
                <a:spcPct val="200000"/>
              </a:lnSpc>
            </a:pPr>
            <a:r>
              <a:rPr lang="en-US" sz="6000" dirty="0"/>
              <a:t>3:00-5:00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BC9E7E-7D1D-4BFA-AC40-93C8FD94FA6B}"/>
              </a:ext>
            </a:extLst>
          </p:cNvPr>
          <p:cNvCxnSpPr/>
          <p:nvPr/>
        </p:nvCxnSpPr>
        <p:spPr>
          <a:xfrm>
            <a:off x="-1524000" y="161795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2260AB-F014-498C-BD13-5F7FF68B2647}"/>
              </a:ext>
            </a:extLst>
          </p:cNvPr>
          <p:cNvCxnSpPr/>
          <p:nvPr/>
        </p:nvCxnSpPr>
        <p:spPr>
          <a:xfrm>
            <a:off x="-1524000" y="325970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091D85-0F49-45EE-90F0-0FDCDCB88135}"/>
              </a:ext>
            </a:extLst>
          </p:cNvPr>
          <p:cNvCxnSpPr/>
          <p:nvPr/>
        </p:nvCxnSpPr>
        <p:spPr>
          <a:xfrm>
            <a:off x="-1524000" y="519205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Lunch Tray Clip Art - Lunch Tray Image | Clip art, Art classroom, School  pictures">
            <a:extLst>
              <a:ext uri="{FF2B5EF4-FFF2-40B4-BE49-F238E27FC236}">
                <a16:creationId xmlns:a16="http://schemas.microsoft.com/office/drawing/2014/main" id="{59FD2336-33EF-4343-A1BF-1FDF6FF6C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216" y="1638732"/>
            <a:ext cx="311727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om making lunch clipart - Clipart World">
            <a:extLst>
              <a:ext uri="{FF2B5EF4-FFF2-40B4-BE49-F238E27FC236}">
                <a16:creationId xmlns:a16="http://schemas.microsoft.com/office/drawing/2014/main" id="{717711C3-F948-46C6-9DDF-F19281CEC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486" y="0"/>
            <a:ext cx="174688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Quiet clipart 2 - WikiClipArt">
            <a:extLst>
              <a:ext uri="{FF2B5EF4-FFF2-40B4-BE49-F238E27FC236}">
                <a16:creationId xmlns:a16="http://schemas.microsoft.com/office/drawing/2014/main" id="{86E28B34-A586-439C-AD7D-4ADDA1422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226" y="3380206"/>
            <a:ext cx="1764707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Kids Playing Outside Cliparts, Stock Vector and Royalty Free Kids Playing  Outside Illustrations">
            <a:extLst>
              <a:ext uri="{FF2B5EF4-FFF2-40B4-BE49-F238E27FC236}">
                <a16:creationId xmlns:a16="http://schemas.microsoft.com/office/drawing/2014/main" id="{3B15AF77-DBA6-4A12-9573-A7D3428F7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81" y="5257800"/>
            <a:ext cx="2264434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Playground Stock Illustrations – 54,180 Playground Stock Illustrations,  Vectors &amp; Clipart - Dreamstime">
            <a:extLst>
              <a:ext uri="{FF2B5EF4-FFF2-40B4-BE49-F238E27FC236}">
                <a16:creationId xmlns:a16="http://schemas.microsoft.com/office/drawing/2014/main" id="{CB94B10A-93F9-4EA0-8452-80DC9DCCC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778" y="5226883"/>
            <a:ext cx="226577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69A2AC-2033-45AC-A844-55BD5BAC9A13}"/>
              </a:ext>
            </a:extLst>
          </p:cNvPr>
          <p:cNvSpPr txBox="1"/>
          <p:nvPr/>
        </p:nvSpPr>
        <p:spPr>
          <a:xfrm>
            <a:off x="6993855" y="434434"/>
            <a:ext cx="2119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Make lunch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FB8A61-C96F-4830-96ED-8160A7ADC581}"/>
              </a:ext>
            </a:extLst>
          </p:cNvPr>
          <p:cNvSpPr txBox="1"/>
          <p:nvPr/>
        </p:nvSpPr>
        <p:spPr>
          <a:xfrm>
            <a:off x="7291772" y="2062214"/>
            <a:ext cx="1719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Eat lunch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54AF3-3A6D-459A-B239-C0FD5F1B0E05}"/>
              </a:ext>
            </a:extLst>
          </p:cNvPr>
          <p:cNvSpPr txBox="1"/>
          <p:nvPr/>
        </p:nvSpPr>
        <p:spPr>
          <a:xfrm>
            <a:off x="7236176" y="3474169"/>
            <a:ext cx="18900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Nap</a:t>
            </a:r>
          </a:p>
          <a:p>
            <a:pPr algn="ctr"/>
            <a:r>
              <a:rPr lang="en-US" sz="3200" dirty="0"/>
              <a:t>Quiet play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55594D-5BD2-4884-AB8C-B3F66CDFC820}"/>
              </a:ext>
            </a:extLst>
          </p:cNvPr>
          <p:cNvSpPr txBox="1"/>
          <p:nvPr/>
        </p:nvSpPr>
        <p:spPr>
          <a:xfrm>
            <a:off x="7504040" y="5406511"/>
            <a:ext cx="16916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Outdoor </a:t>
            </a:r>
          </a:p>
          <a:p>
            <a:pPr algn="ctr"/>
            <a:r>
              <a:rPr lang="en-US" sz="3200" dirty="0"/>
              <a:t>play</a:t>
            </a:r>
          </a:p>
        </p:txBody>
      </p:sp>
      <p:pic>
        <p:nvPicPr>
          <p:cNvPr id="2054" name="Picture 6" descr="Boy Taking a Nap Clip Art - Boy Taking a Nap Image | Preschool, Clip art,  Preschool activities">
            <a:extLst>
              <a:ext uri="{FF2B5EF4-FFF2-40B4-BE49-F238E27FC236}">
                <a16:creationId xmlns:a16="http://schemas.microsoft.com/office/drawing/2014/main" id="{7C4A3A34-28AD-4493-875A-E9BFAD80B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341" y="3735568"/>
            <a:ext cx="2617577" cy="126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03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29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Garris</dc:creator>
  <cp:lastModifiedBy>Rebekah Garris</cp:lastModifiedBy>
  <cp:revision>3</cp:revision>
  <cp:lastPrinted>2021-05-26T13:55:43Z</cp:lastPrinted>
  <dcterms:created xsi:type="dcterms:W3CDTF">2021-05-26T13:28:05Z</dcterms:created>
  <dcterms:modified xsi:type="dcterms:W3CDTF">2021-05-26T13:55:43Z</dcterms:modified>
</cp:coreProperties>
</file>