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7"/>
  </p:normalViewPr>
  <p:slideViewPr>
    <p:cSldViewPr snapToGrid="0" snapToObjects="1" showGuides="1">
      <p:cViewPr varScale="1">
        <p:scale>
          <a:sx n="117" d="100"/>
          <a:sy n="117" d="100"/>
        </p:scale>
        <p:origin x="192" y="213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B68F-17CD-7844-ADF0-6D77105CF2CB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Earthquake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t="8399" r="43723" b="63084"/>
          <a:stretch/>
        </p:blipFill>
        <p:spPr>
          <a:xfrm rot="60000">
            <a:off x="870623" y="908368"/>
            <a:ext cx="10454493" cy="5405778"/>
          </a:xfrm>
        </p:spPr>
      </p:pic>
    </p:spTree>
    <p:extLst>
      <p:ext uri="{BB962C8B-B14F-4D97-AF65-F5344CB8AC3E}">
        <p14:creationId xmlns:p14="http://schemas.microsoft.com/office/powerpoint/2010/main" val="6632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t="8329" r="45435" b="49752"/>
          <a:stretch/>
        </p:blipFill>
        <p:spPr>
          <a:xfrm rot="60000">
            <a:off x="1345193" y="106527"/>
            <a:ext cx="8181059" cy="6637903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4" t="8245" r="114" b="57683"/>
          <a:stretch/>
        </p:blipFill>
        <p:spPr>
          <a:xfrm>
            <a:off x="250372" y="133684"/>
            <a:ext cx="11045052" cy="62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4" t="8158" r="47377" b="30426"/>
          <a:stretch/>
        </p:blipFill>
        <p:spPr>
          <a:xfrm rot="60000">
            <a:off x="1371960" y="296686"/>
            <a:ext cx="4889141" cy="6342163"/>
          </a:xfrm>
        </p:spPr>
      </p:pic>
      <p:sp>
        <p:nvSpPr>
          <p:cNvPr id="7" name="TextBox 6"/>
          <p:cNvSpPr txBox="1"/>
          <p:nvPr/>
        </p:nvSpPr>
        <p:spPr>
          <a:xfrm>
            <a:off x="8479972" y="5312228"/>
            <a:ext cx="3523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figures in Lecture 12 come from</a:t>
            </a:r>
          </a:p>
          <a:p>
            <a:r>
              <a:rPr lang="en-US" dirty="0" smtClean="0"/>
              <a:t>Source mechanism of Earthquakes: </a:t>
            </a:r>
          </a:p>
          <a:p>
            <a:r>
              <a:rPr lang="en-US" dirty="0" smtClean="0"/>
              <a:t>theory and practice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Udias</a:t>
            </a:r>
            <a:r>
              <a:rPr lang="en-US" dirty="0" smtClean="0"/>
              <a:t>, </a:t>
            </a:r>
            <a:r>
              <a:rPr lang="en-US" dirty="0" err="1" smtClean="0"/>
              <a:t>Madriaga</a:t>
            </a:r>
            <a:r>
              <a:rPr lang="en-US" dirty="0" smtClean="0"/>
              <a:t> and </a:t>
            </a:r>
            <a:r>
              <a:rPr lang="en-US" dirty="0" err="1" smtClean="0"/>
              <a:t>Buforn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Lecture 12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Dylan Mikesell</dc:creator>
  <cp:lastModifiedBy>Dylan Mikesell</cp:lastModifiedBy>
  <cp:revision>9</cp:revision>
  <dcterms:created xsi:type="dcterms:W3CDTF">2017-02-23T15:47:15Z</dcterms:created>
  <dcterms:modified xsi:type="dcterms:W3CDTF">2017-02-28T15:50:43Z</dcterms:modified>
</cp:coreProperties>
</file>