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9"/>
    <p:restoredTop sz="94697"/>
  </p:normalViewPr>
  <p:slideViewPr>
    <p:cSldViewPr snapToGrid="0" snapToObjects="1" showGuides="1">
      <p:cViewPr varScale="1">
        <p:scale>
          <a:sx n="143" d="100"/>
          <a:sy n="143" d="100"/>
        </p:scale>
        <p:origin x="232" y="16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B68F-17CD-7844-ADF0-6D77105CF2CB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5253-4C53-6F4F-A9D9-2C4543745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Force couples</a:t>
            </a:r>
          </a:p>
        </p:txBody>
      </p:sp>
    </p:spTree>
    <p:extLst>
      <p:ext uri="{BB962C8B-B14F-4D97-AF65-F5344CB8AC3E}">
        <p14:creationId xmlns:p14="http://schemas.microsoft.com/office/powerpoint/2010/main" val="14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23" y="62754"/>
            <a:ext cx="7733442" cy="6683929"/>
          </a:xfrm>
        </p:spPr>
      </p:pic>
    </p:spTree>
    <p:extLst>
      <p:ext uri="{BB962C8B-B14F-4D97-AF65-F5344CB8AC3E}">
        <p14:creationId xmlns:p14="http://schemas.microsoft.com/office/powerpoint/2010/main" val="8750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0"/>
            <a:ext cx="4632960" cy="6812526"/>
          </a:xfrm>
        </p:spPr>
      </p:pic>
    </p:spTree>
    <p:extLst>
      <p:ext uri="{BB962C8B-B14F-4D97-AF65-F5344CB8AC3E}">
        <p14:creationId xmlns:p14="http://schemas.microsoft.com/office/powerpoint/2010/main" val="3495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63817"/>
            <a:ext cx="6663690" cy="6617199"/>
          </a:xfrm>
        </p:spPr>
      </p:pic>
    </p:spTree>
    <p:extLst>
      <p:ext uri="{BB962C8B-B14F-4D97-AF65-F5344CB8AC3E}">
        <p14:creationId xmlns:p14="http://schemas.microsoft.com/office/powerpoint/2010/main" val="6686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21552"/>
            <a:ext cx="6511290" cy="6538420"/>
          </a:xfrm>
        </p:spPr>
      </p:pic>
    </p:spTree>
    <p:extLst>
      <p:ext uri="{BB962C8B-B14F-4D97-AF65-F5344CB8AC3E}">
        <p14:creationId xmlns:p14="http://schemas.microsoft.com/office/powerpoint/2010/main" val="12659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4" y="365125"/>
            <a:ext cx="11288811" cy="5932806"/>
          </a:xfrm>
        </p:spPr>
      </p:pic>
    </p:spTree>
    <p:extLst>
      <p:ext uri="{BB962C8B-B14F-4D97-AF65-F5344CB8AC3E}">
        <p14:creationId xmlns:p14="http://schemas.microsoft.com/office/powerpoint/2010/main" val="174410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17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Dylan Mikesell</dc:creator>
  <cp:lastModifiedBy>Dylan Mikesell</cp:lastModifiedBy>
  <cp:revision>16</cp:revision>
  <dcterms:created xsi:type="dcterms:W3CDTF">2017-02-23T15:47:15Z</dcterms:created>
  <dcterms:modified xsi:type="dcterms:W3CDTF">2017-03-28T15:35:34Z</dcterms:modified>
</cp:coreProperties>
</file>