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66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0"/>
    <p:restoredTop sz="94697"/>
  </p:normalViewPr>
  <p:slideViewPr>
    <p:cSldViewPr snapToGrid="0" snapToObjects="1" showGuides="1">
      <p:cViewPr varScale="1">
        <p:scale>
          <a:sx n="114" d="100"/>
          <a:sy n="114" d="100"/>
        </p:scale>
        <p:origin x="264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B68F-17CD-7844-ADF0-6D77105CF2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Moment Tensors and Radiation Patterns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21552"/>
            <a:ext cx="6511290" cy="6538420"/>
          </a:xfrm>
        </p:spPr>
      </p:pic>
    </p:spTree>
    <p:extLst>
      <p:ext uri="{BB962C8B-B14F-4D97-AF65-F5344CB8AC3E}">
        <p14:creationId xmlns:p14="http://schemas.microsoft.com/office/powerpoint/2010/main" val="126595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11" y="-17326"/>
            <a:ext cx="5456419" cy="6814181"/>
          </a:xfrm>
        </p:spPr>
      </p:pic>
    </p:spTree>
    <p:extLst>
      <p:ext uri="{BB962C8B-B14F-4D97-AF65-F5344CB8AC3E}">
        <p14:creationId xmlns:p14="http://schemas.microsoft.com/office/powerpoint/2010/main" val="3495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48" y="-5131"/>
            <a:ext cx="7749914" cy="6912086"/>
          </a:xfrm>
        </p:spPr>
      </p:pic>
    </p:spTree>
    <p:extLst>
      <p:ext uri="{BB962C8B-B14F-4D97-AF65-F5344CB8AC3E}">
        <p14:creationId xmlns:p14="http://schemas.microsoft.com/office/powerpoint/2010/main" val="6686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8" y="-17862"/>
            <a:ext cx="9585484" cy="6875862"/>
          </a:xfrm>
        </p:spPr>
      </p:pic>
    </p:spTree>
    <p:extLst>
      <p:ext uri="{BB962C8B-B14F-4D97-AF65-F5344CB8AC3E}">
        <p14:creationId xmlns:p14="http://schemas.microsoft.com/office/powerpoint/2010/main" val="17441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1" y="100361"/>
            <a:ext cx="9129086" cy="6621095"/>
          </a:xfrm>
        </p:spPr>
      </p:pic>
    </p:spTree>
    <p:extLst>
      <p:ext uri="{BB962C8B-B14F-4D97-AF65-F5344CB8AC3E}">
        <p14:creationId xmlns:p14="http://schemas.microsoft.com/office/powerpoint/2010/main" val="2311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1" y="156117"/>
            <a:ext cx="11482082" cy="5609063"/>
          </a:xfrm>
        </p:spPr>
      </p:pic>
    </p:spTree>
    <p:extLst>
      <p:ext uri="{BB962C8B-B14F-4D97-AF65-F5344CB8AC3E}">
        <p14:creationId xmlns:p14="http://schemas.microsoft.com/office/powerpoint/2010/main" val="208028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27" y="100829"/>
            <a:ext cx="7738946" cy="6558003"/>
          </a:xfrm>
        </p:spPr>
      </p:pic>
    </p:spTree>
    <p:extLst>
      <p:ext uri="{BB962C8B-B14F-4D97-AF65-F5344CB8AC3E}">
        <p14:creationId xmlns:p14="http://schemas.microsoft.com/office/powerpoint/2010/main" val="14394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Lecture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Dylan Mikesell</dc:creator>
  <cp:lastModifiedBy>Dylan Mikesell</cp:lastModifiedBy>
  <cp:revision>17</cp:revision>
  <dcterms:created xsi:type="dcterms:W3CDTF">2017-02-23T15:47:15Z</dcterms:created>
  <dcterms:modified xsi:type="dcterms:W3CDTF">2017-04-04T15:09:11Z</dcterms:modified>
</cp:coreProperties>
</file>