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a:t>
            </a:r>
            <a:r>
              <a:rPr lang="en-US" sz="1800"/>
              <a:t>, October 30 2016,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endParaRPr lang="en-US" dirty="0"/>
          </a:p>
        </p:txBody>
      </p:sp>
    </p:spTree>
    <p:extLst>
      <p:ext uri="{BB962C8B-B14F-4D97-AF65-F5344CB8AC3E}">
        <p14:creationId xmlns:p14="http://schemas.microsoft.com/office/powerpoint/2010/main" val="5694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endParaRPr lang="en-US" dirty="0"/>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85000" lnSpcReduction="20000"/>
          </a:bodyPr>
          <a:lstStyle/>
          <a:p>
            <a:r>
              <a:rPr lang="en-US" sz="1800" dirty="0"/>
              <a:t>Started with three.js</a:t>
            </a:r>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Babylon</a:t>
            </a:r>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most of the 2D code will be useless in 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100</TotalTime>
  <Words>481</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Team Zero Maze Prototype (project 3) </vt:lpstr>
      <vt:lpstr>Contents</vt:lpstr>
      <vt:lpstr>Product Flow – Display setup</vt:lpstr>
      <vt:lpstr>Product Flow – Maze Generator</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Rebekah Manweiler</cp:lastModifiedBy>
  <cp:revision>10</cp:revision>
  <dcterms:created xsi:type="dcterms:W3CDTF">2016-10-30T22:37:58Z</dcterms:created>
  <dcterms:modified xsi:type="dcterms:W3CDTF">2016-11-01T17:32:06Z</dcterms:modified>
</cp:coreProperties>
</file>