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rebekahmanweiler.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a:xfrm>
            <a:off x="2417780" y="3548960"/>
            <a:ext cx="8637072" cy="977621"/>
          </a:xfrm>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a:t>
            </a:r>
            <a:r>
              <a:rPr lang="en-US" sz="1800"/>
              <a:t>, October 30 2016,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 </a:t>
            </a:r>
            <a:r>
              <a:rPr lang="en-US" sz="1800" dirty="0">
                <a:hlinkClick r:id="rId2"/>
              </a:rPr>
              <a:t>http://RebekahManweiler.github.io</a:t>
            </a:r>
            <a:endParaRPr lang="en-US" sz="1800" dirty="0"/>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 </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105</TotalTime>
  <Words>484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Rebekah Manweiler</cp:lastModifiedBy>
  <cp:revision>12</cp:revision>
  <dcterms:created xsi:type="dcterms:W3CDTF">2016-10-30T22:37:58Z</dcterms:created>
  <dcterms:modified xsi:type="dcterms:W3CDTF">2016-11-01T18:48:10Z</dcterms:modified>
</cp:coreProperties>
</file>