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4" r:id="rId4"/>
    <p:sldId id="258" r:id="rId5"/>
    <p:sldId id="265" r:id="rId6"/>
    <p:sldId id="259" r:id="rId7"/>
    <p:sldId id="260" r:id="rId8"/>
    <p:sldId id="266"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141A8C5-324A-44B2-9AFD-DE99270CE4C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78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163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475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93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950FED-62B0-4150-9DCF-E73EF2857983}"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1A8C5-324A-44B2-9AFD-DE99270CE4C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25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3325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950FED-62B0-4150-9DCF-E73EF2857983}"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1A8C5-324A-44B2-9AFD-DE99270CE4C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6239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950FED-62B0-4150-9DCF-E73EF2857983}"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1A8C5-324A-44B2-9AFD-DE99270CE4C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908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50FED-62B0-4150-9DCF-E73EF2857983}"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1A8C5-324A-44B2-9AFD-DE99270CE4CD}" type="slidenum">
              <a:rPr lang="en-US" smtClean="0"/>
              <a:t>‹#›</a:t>
            </a:fld>
            <a:endParaRPr lang="en-US"/>
          </a:p>
        </p:txBody>
      </p:sp>
    </p:spTree>
    <p:extLst>
      <p:ext uri="{BB962C8B-B14F-4D97-AF65-F5344CB8AC3E}">
        <p14:creationId xmlns:p14="http://schemas.microsoft.com/office/powerpoint/2010/main" val="338684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049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3950FED-62B0-4150-9DCF-E73EF2857983}" type="datetimeFigureOut">
              <a:rPr lang="en-US" smtClean="0"/>
              <a:t>11/1/2016</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A141A8C5-324A-44B2-9AFD-DE99270CE4C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555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3950FED-62B0-4150-9DCF-E73EF2857983}" type="datetimeFigureOut">
              <a:rPr lang="en-US" smtClean="0"/>
              <a:t>11/1/2016</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41A8C5-324A-44B2-9AFD-DE99270CE4C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5054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hreejs.org/examples/#webgl_geometry_minecraft_ao" TargetMode="External"/><Relationship Id="rId2" Type="http://schemas.openxmlformats.org/officeDocument/2006/relationships/hyperlink" Target="https://www.youtube.com/watch?v=9fg93FzfamU&amp;list=PLOGomoq5sDLutXOHLlESKG2j9CCnCwVqg" TargetMode="External"/><Relationship Id="rId1" Type="http://schemas.openxmlformats.org/officeDocument/2006/relationships/slideLayout" Target="../slideLayouts/slideLayout2.xml"/><Relationship Id="rId4" Type="http://schemas.openxmlformats.org/officeDocument/2006/relationships/hyperlink" Target="https://github.com/mrdoob/three.js/blob/master/examples/webgl_geometry_minecraft_ao.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Team Zero</a:t>
            </a:r>
            <a:br>
              <a:rPr lang="en-US" dirty="0"/>
            </a:br>
            <a:r>
              <a:rPr lang="en-US" dirty="0"/>
              <a:t>Maze Prototype	</a:t>
            </a:r>
            <a:r>
              <a:rPr lang="en-US" sz="2700" dirty="0"/>
              <a:t>(project 3)</a:t>
            </a:r>
            <a:r>
              <a:rPr lang="en-US" dirty="0"/>
              <a:t>	</a:t>
            </a:r>
          </a:p>
        </p:txBody>
      </p:sp>
      <p:sp>
        <p:nvSpPr>
          <p:cNvPr id="3" name="Subtitle 2"/>
          <p:cNvSpPr>
            <a:spLocks noGrp="1"/>
          </p:cNvSpPr>
          <p:nvPr>
            <p:ph type="subTitle" idx="1"/>
          </p:nvPr>
        </p:nvSpPr>
        <p:spPr>
          <a:xfrm>
            <a:off x="2417780" y="3548960"/>
            <a:ext cx="8637072" cy="977621"/>
          </a:xfrm>
        </p:spPr>
        <p:txBody>
          <a:bodyPr/>
          <a:lstStyle/>
          <a:p>
            <a:r>
              <a:rPr lang="en-US" dirty="0"/>
              <a:t>Stephen Fulton, Rebekah Manweiler, Shawn Parkes</a:t>
            </a:r>
          </a:p>
        </p:txBody>
      </p:sp>
    </p:spTree>
    <p:extLst>
      <p:ext uri="{BB962C8B-B14F-4D97-AF65-F5344CB8AC3E}">
        <p14:creationId xmlns:p14="http://schemas.microsoft.com/office/powerpoint/2010/main" val="165425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continuation</a:t>
            </a:r>
          </a:p>
        </p:txBody>
      </p:sp>
      <p:sp>
        <p:nvSpPr>
          <p:cNvPr id="3" name="Content Placeholder 2"/>
          <p:cNvSpPr>
            <a:spLocks noGrp="1"/>
          </p:cNvSpPr>
          <p:nvPr>
            <p:ph idx="1"/>
          </p:nvPr>
        </p:nvSpPr>
        <p:spPr/>
        <p:txBody>
          <a:bodyPr/>
          <a:lstStyle/>
          <a:p>
            <a:r>
              <a:rPr lang="en-US" dirty="0"/>
              <a:t>Professor Gibbons has asked us to make the final Product object oriented, which will require some manipulating and clean up</a:t>
            </a:r>
          </a:p>
          <a:p>
            <a:r>
              <a:rPr lang="en-US" dirty="0"/>
              <a:t>Focus will be limited to the 3D maze</a:t>
            </a:r>
          </a:p>
          <a:p>
            <a:pPr lvl="1"/>
            <a:r>
              <a:rPr lang="en-US" dirty="0"/>
              <a:t>We will focus the players goal in the game</a:t>
            </a:r>
          </a:p>
          <a:p>
            <a:pPr lvl="1"/>
            <a:r>
              <a:rPr lang="en-US" dirty="0"/>
              <a:t>We will have a start menu, levels that increase in difficulty, an end game condition, and a scoreboard. </a:t>
            </a:r>
          </a:p>
          <a:p>
            <a:pPr lvl="1"/>
            <a:r>
              <a:rPr lang="en-US" dirty="0"/>
              <a:t>We may also </a:t>
            </a:r>
            <a:r>
              <a:rPr lang="en-US"/>
              <a:t>include hints </a:t>
            </a:r>
            <a:r>
              <a:rPr lang="en-US" dirty="0"/>
              <a:t>or power ups to make the game easier</a:t>
            </a:r>
          </a:p>
        </p:txBody>
      </p:sp>
    </p:spTree>
    <p:extLst>
      <p:ext uri="{BB962C8B-B14F-4D97-AF65-F5344CB8AC3E}">
        <p14:creationId xmlns:p14="http://schemas.microsoft.com/office/powerpoint/2010/main" val="192908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cited</a:t>
            </a:r>
          </a:p>
        </p:txBody>
      </p:sp>
      <p:sp>
        <p:nvSpPr>
          <p:cNvPr id="3" name="Content Placeholder 2"/>
          <p:cNvSpPr>
            <a:spLocks noGrp="1"/>
          </p:cNvSpPr>
          <p:nvPr>
            <p:ph idx="1"/>
          </p:nvPr>
        </p:nvSpPr>
        <p:spPr/>
        <p:txBody>
          <a:bodyPr>
            <a:normAutofit/>
          </a:bodyPr>
          <a:lstStyle/>
          <a:p>
            <a:r>
              <a:rPr lang="en-US" sz="1800" dirty="0"/>
              <a:t>The Basics of Three.js, Mad Dog Tutorials, October 25 2016, </a:t>
            </a:r>
            <a:r>
              <a:rPr lang="en-US" sz="1800" dirty="0">
                <a:hlinkClick r:id="rId2"/>
              </a:rPr>
              <a:t>https://www.youtube.com/watch?v=9fg93FzfamU&amp;list=PLOGomoq5sDLutXOHLlESKG2j9CCnCwVqg</a:t>
            </a:r>
            <a:endParaRPr lang="en-US" sz="1800" dirty="0"/>
          </a:p>
          <a:p>
            <a:r>
              <a:rPr lang="en-US" sz="1800" dirty="0" err="1"/>
              <a:t>Geometry_Minecraft_ao</a:t>
            </a:r>
            <a:r>
              <a:rPr lang="en-US" sz="1800" dirty="0"/>
              <a:t>, three.js </a:t>
            </a:r>
            <a:r>
              <a:rPr lang="en-US" sz="1800" dirty="0" err="1"/>
              <a:t>Exapmles</a:t>
            </a:r>
            <a:r>
              <a:rPr lang="en-US" sz="1800" dirty="0"/>
              <a:t>, October 27 2016, live example: </a:t>
            </a:r>
            <a:r>
              <a:rPr lang="en-US" sz="1800" dirty="0">
                <a:hlinkClick r:id="rId3"/>
              </a:rPr>
              <a:t>https://threejs.org/examples/#webgl_geometry_minecraft_ao</a:t>
            </a:r>
            <a:r>
              <a:rPr lang="en-US" sz="1800" dirty="0"/>
              <a:t> , source code: </a:t>
            </a:r>
            <a:r>
              <a:rPr lang="en-US" sz="1800" dirty="0">
                <a:hlinkClick r:id="rId4"/>
              </a:rPr>
              <a:t>https://github.com/mrdoob/three.js/blob/master/examples/webgl_geometry_minecraft_ao.html</a:t>
            </a:r>
            <a:r>
              <a:rPr lang="en-US" sz="1800" dirty="0"/>
              <a:t> </a:t>
            </a:r>
          </a:p>
          <a:p>
            <a:r>
              <a:rPr lang="en-US" sz="1800" dirty="0"/>
              <a:t>Babylon.js Playground</a:t>
            </a:r>
            <a:r>
              <a:rPr lang="en-US" sz="1800"/>
              <a:t>, October 30 2016, </a:t>
            </a:r>
            <a:endParaRPr lang="en-US" sz="1800" dirty="0"/>
          </a:p>
        </p:txBody>
      </p:sp>
    </p:spTree>
    <p:extLst>
      <p:ext uri="{BB962C8B-B14F-4D97-AF65-F5344CB8AC3E}">
        <p14:creationId xmlns:p14="http://schemas.microsoft.com/office/powerpoint/2010/main" val="101523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57289"/>
            <a:ext cx="9603275" cy="696466"/>
          </a:xfrm>
        </p:spPr>
        <p:txBody>
          <a:bodyPr/>
          <a:lstStyle/>
          <a:p>
            <a:pPr algn="ctr"/>
            <a:r>
              <a:rPr lang="en-US" dirty="0"/>
              <a:t>Contents</a:t>
            </a:r>
          </a:p>
        </p:txBody>
      </p:sp>
      <p:sp>
        <p:nvSpPr>
          <p:cNvPr id="3" name="Content Placeholder 2"/>
          <p:cNvSpPr>
            <a:spLocks noGrp="1"/>
          </p:cNvSpPr>
          <p:nvPr>
            <p:ph idx="1"/>
          </p:nvPr>
        </p:nvSpPr>
        <p:spPr/>
        <p:txBody>
          <a:bodyPr/>
          <a:lstStyle/>
          <a:p>
            <a:pPr algn="ctr"/>
            <a:r>
              <a:rPr lang="en-US" dirty="0"/>
              <a:t>Product Flow</a:t>
            </a:r>
          </a:p>
          <a:p>
            <a:pPr algn="ctr"/>
            <a:r>
              <a:rPr lang="en-US" dirty="0"/>
              <a:t>Division of Labor</a:t>
            </a:r>
          </a:p>
          <a:p>
            <a:pPr algn="ctr"/>
            <a:r>
              <a:rPr lang="en-US" dirty="0"/>
              <a:t>Features</a:t>
            </a:r>
          </a:p>
          <a:p>
            <a:pPr algn="ctr"/>
            <a:r>
              <a:rPr lang="en-US" dirty="0"/>
              <a:t>Project Retrospect and Continuation</a:t>
            </a:r>
          </a:p>
          <a:p>
            <a:pPr algn="ctr"/>
            <a:r>
              <a:rPr lang="en-US" dirty="0"/>
              <a:t>Work Cited</a:t>
            </a:r>
          </a:p>
        </p:txBody>
      </p:sp>
    </p:spTree>
    <p:extLst>
      <p:ext uri="{BB962C8B-B14F-4D97-AF65-F5344CB8AC3E}">
        <p14:creationId xmlns:p14="http://schemas.microsoft.com/office/powerpoint/2010/main" val="71543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Display setup</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9035" r="39239"/>
          <a:stretch/>
        </p:blipFill>
        <p:spPr>
          <a:xfrm>
            <a:off x="186431" y="2017343"/>
            <a:ext cx="3551068" cy="3788242"/>
          </a:xfrm>
        </p:spPr>
      </p:pic>
      <p:sp>
        <p:nvSpPr>
          <p:cNvPr id="4" name="Content Placeholder 3"/>
          <p:cNvSpPr>
            <a:spLocks noGrp="1"/>
          </p:cNvSpPr>
          <p:nvPr>
            <p:ph sz="half" idx="2"/>
          </p:nvPr>
        </p:nvSpPr>
        <p:spPr>
          <a:xfrm>
            <a:off x="3932808" y="2017343"/>
            <a:ext cx="7126115" cy="3788242"/>
          </a:xfrm>
        </p:spPr>
        <p:txBody>
          <a:bodyPr/>
          <a:lstStyle/>
          <a:p>
            <a:endParaRPr lang="en-US" dirty="0"/>
          </a:p>
        </p:txBody>
      </p:sp>
    </p:spTree>
    <p:extLst>
      <p:ext uri="{BB962C8B-B14F-4D97-AF65-F5344CB8AC3E}">
        <p14:creationId xmlns:p14="http://schemas.microsoft.com/office/powerpoint/2010/main" val="1378639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Maze Generator</a:t>
            </a:r>
          </a:p>
        </p:txBody>
      </p:sp>
      <p:pic>
        <p:nvPicPr>
          <p:cNvPr id="6" name="Content Placeholder 5"/>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70880"/>
          <a:stretch/>
        </p:blipFill>
        <p:spPr>
          <a:xfrm>
            <a:off x="288846" y="2017343"/>
            <a:ext cx="3155689" cy="3667796"/>
          </a:xfrm>
        </p:spPr>
      </p:pic>
      <p:sp>
        <p:nvSpPr>
          <p:cNvPr id="5" name="Content Placeholder 4"/>
          <p:cNvSpPr>
            <a:spLocks noGrp="1"/>
          </p:cNvSpPr>
          <p:nvPr>
            <p:ph sz="half" idx="2"/>
          </p:nvPr>
        </p:nvSpPr>
        <p:spPr>
          <a:xfrm>
            <a:off x="3719743" y="2017343"/>
            <a:ext cx="7339179" cy="3667796"/>
          </a:xfrm>
        </p:spPr>
        <p:txBody>
          <a:bodyPr/>
          <a:lstStyle/>
          <a:p>
            <a:endParaRPr lang="en-US" dirty="0"/>
          </a:p>
        </p:txBody>
      </p:sp>
    </p:spTree>
    <p:extLst>
      <p:ext uri="{BB962C8B-B14F-4D97-AF65-F5344CB8AC3E}">
        <p14:creationId xmlns:p14="http://schemas.microsoft.com/office/powerpoint/2010/main" val="56945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Flow – Maze game runner</a:t>
            </a:r>
          </a:p>
        </p:txBody>
      </p:sp>
      <p:pic>
        <p:nvPicPr>
          <p:cNvPr id="5" name="Content Placeholder 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60952"/>
          <a:stretch/>
        </p:blipFill>
        <p:spPr>
          <a:xfrm>
            <a:off x="239697" y="2017343"/>
            <a:ext cx="4456589" cy="3862796"/>
          </a:xfrm>
        </p:spPr>
      </p:pic>
      <p:sp>
        <p:nvSpPr>
          <p:cNvPr id="4" name="Content Placeholder 3"/>
          <p:cNvSpPr>
            <a:spLocks noGrp="1"/>
          </p:cNvSpPr>
          <p:nvPr>
            <p:ph sz="half" idx="2"/>
          </p:nvPr>
        </p:nvSpPr>
        <p:spPr>
          <a:xfrm>
            <a:off x="4820575" y="2017343"/>
            <a:ext cx="6238348" cy="3862796"/>
          </a:xfrm>
        </p:spPr>
        <p:txBody>
          <a:bodyPr/>
          <a:lstStyle/>
          <a:p>
            <a:endParaRPr lang="en-US" dirty="0"/>
          </a:p>
        </p:txBody>
      </p:sp>
    </p:spTree>
    <p:extLst>
      <p:ext uri="{BB962C8B-B14F-4D97-AF65-F5344CB8AC3E}">
        <p14:creationId xmlns:p14="http://schemas.microsoft.com/office/powerpoint/2010/main" val="334602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a:xfrm>
            <a:off x="1137309" y="1064858"/>
            <a:ext cx="9905999" cy="766354"/>
          </a:xfrm>
        </p:spPr>
        <p:txBody>
          <a:bodyPr>
            <a:normAutofit/>
          </a:bodyPr>
          <a:lstStyle/>
          <a:p>
            <a:pPr algn="ctr"/>
            <a:r>
              <a:rPr lang="en-US" dirty="0"/>
              <a:t>Division of labor</a:t>
            </a:r>
          </a:p>
        </p:txBody>
      </p:sp>
      <p:sp>
        <p:nvSpPr>
          <p:cNvPr id="17" name="Text Placeholder 4"/>
          <p:cNvSpPr txBox="1">
            <a:spLocks/>
          </p:cNvSpPr>
          <p:nvPr/>
        </p:nvSpPr>
        <p:spPr>
          <a:xfrm>
            <a:off x="1137309" y="1831212"/>
            <a:ext cx="3195240" cy="57625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800"/>
              <a:t>Stephen Fulton	</a:t>
            </a:r>
            <a:endParaRPr lang="en-US" sz="2800" dirty="0"/>
          </a:p>
        </p:txBody>
      </p:sp>
      <p:sp>
        <p:nvSpPr>
          <p:cNvPr id="18" name="Text Placeholder 8"/>
          <p:cNvSpPr txBox="1">
            <a:spLocks/>
          </p:cNvSpPr>
          <p:nvPr/>
        </p:nvSpPr>
        <p:spPr>
          <a:xfrm>
            <a:off x="1137309" y="2669176"/>
            <a:ext cx="3195240" cy="3935067"/>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Maze</a:t>
            </a:r>
          </a:p>
          <a:p>
            <a:pPr marL="285750" indent="-285750"/>
            <a:r>
              <a:rPr lang="en-US" sz="1800" dirty="0"/>
              <a:t>Worked on …</a:t>
            </a:r>
          </a:p>
          <a:p>
            <a:pPr marL="742950" lvl="1" indent="-285750"/>
            <a:r>
              <a:rPr lang="en-US" sz="1600" dirty="0"/>
              <a:t>Random Maze Generator</a:t>
            </a:r>
          </a:p>
          <a:p>
            <a:pPr marL="742950" lvl="1" indent="-285750"/>
            <a:r>
              <a:rPr lang="en-US" sz="1600" dirty="0"/>
              <a:t>Random Maze Solver</a:t>
            </a:r>
          </a:p>
          <a:p>
            <a:pPr marL="742950" lvl="1" indent="-285750"/>
            <a:r>
              <a:rPr lang="en-US" sz="1600" dirty="0"/>
              <a:t>Maze features</a:t>
            </a:r>
          </a:p>
          <a:p>
            <a:pPr marL="1200150" lvl="2" indent="-285750"/>
            <a:r>
              <a:rPr lang="en-US" sz="1400" dirty="0"/>
              <a:t>Holes</a:t>
            </a:r>
          </a:p>
          <a:p>
            <a:pPr marL="1200150" lvl="2" indent="-285750"/>
            <a:r>
              <a:rPr lang="en-US" sz="1400" dirty="0"/>
              <a:t>Levels</a:t>
            </a:r>
          </a:p>
          <a:p>
            <a:pPr marL="1200150" lvl="2" indent="-285750"/>
            <a:r>
              <a:rPr lang="en-US" sz="1400" dirty="0"/>
              <a:t>User perspective movement</a:t>
            </a:r>
          </a:p>
        </p:txBody>
      </p:sp>
      <p:sp>
        <p:nvSpPr>
          <p:cNvPr id="19" name="Text Placeholder 5"/>
          <p:cNvSpPr txBox="1">
            <a:spLocks/>
          </p:cNvSpPr>
          <p:nvPr/>
        </p:nvSpPr>
        <p:spPr>
          <a:xfrm>
            <a:off x="4487593" y="1831212"/>
            <a:ext cx="3200400"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400"/>
              <a:t>Rebekah Manweiler</a:t>
            </a:r>
            <a:endParaRPr lang="en-US" sz="2400" dirty="0"/>
          </a:p>
        </p:txBody>
      </p:sp>
      <p:sp>
        <p:nvSpPr>
          <p:cNvPr id="20" name="Text Placeholder 9"/>
          <p:cNvSpPr txBox="1">
            <a:spLocks/>
          </p:cNvSpPr>
          <p:nvPr/>
        </p:nvSpPr>
        <p:spPr>
          <a:xfrm>
            <a:off x="4487593" y="2660468"/>
            <a:ext cx="3200400" cy="392756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3D Graphics</a:t>
            </a:r>
          </a:p>
          <a:p>
            <a:pPr marL="285750" indent="-285750"/>
            <a:r>
              <a:rPr lang="en-US" sz="1800" dirty="0"/>
              <a:t>Worked on …</a:t>
            </a:r>
          </a:p>
          <a:p>
            <a:pPr marL="742950" lvl="1" indent="-285750"/>
            <a:r>
              <a:rPr lang="en-US" sz="1600" dirty="0"/>
              <a:t>Code base testing</a:t>
            </a:r>
          </a:p>
          <a:p>
            <a:pPr marL="742950" lvl="1" indent="-285750"/>
            <a:r>
              <a:rPr lang="en-US" sz="1600" dirty="0"/>
              <a:t>3D website generation</a:t>
            </a:r>
          </a:p>
          <a:p>
            <a:pPr marL="1200150" lvl="2" indent="-285750"/>
            <a:r>
              <a:rPr lang="en-US" sz="1400" dirty="0"/>
              <a:t>Hosting website on GitHub</a:t>
            </a:r>
          </a:p>
          <a:p>
            <a:pPr marL="1200150" lvl="2" indent="-285750"/>
            <a:r>
              <a:rPr lang="en-US" sz="1400" dirty="0"/>
              <a:t>3D Rendering </a:t>
            </a:r>
          </a:p>
          <a:p>
            <a:pPr marL="1200150" lvl="2" indent="-285750"/>
            <a:r>
              <a:rPr lang="en-US" sz="1400" dirty="0"/>
              <a:t>Restricting movement</a:t>
            </a:r>
          </a:p>
        </p:txBody>
      </p:sp>
      <p:sp>
        <p:nvSpPr>
          <p:cNvPr id="21" name="Text Placeholder 6"/>
          <p:cNvSpPr txBox="1">
            <a:spLocks/>
          </p:cNvSpPr>
          <p:nvPr/>
        </p:nvSpPr>
        <p:spPr>
          <a:xfrm>
            <a:off x="7852567" y="1831212"/>
            <a:ext cx="3190741"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ctr"/>
            <a:r>
              <a:rPr lang="en-US" sz="2800"/>
              <a:t>Shawn parkes</a:t>
            </a:r>
            <a:endParaRPr lang="en-US" sz="2800" dirty="0"/>
          </a:p>
        </p:txBody>
      </p:sp>
      <p:sp>
        <p:nvSpPr>
          <p:cNvPr id="22" name="Text Placeholder 10"/>
          <p:cNvSpPr txBox="1">
            <a:spLocks/>
          </p:cNvSpPr>
          <p:nvPr/>
        </p:nvSpPr>
        <p:spPr>
          <a:xfrm>
            <a:off x="7838810" y="2676678"/>
            <a:ext cx="3194968" cy="3927565"/>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r>
              <a:rPr lang="en-US" sz="1800" dirty="0"/>
              <a:t>Handled the 2D Graphics</a:t>
            </a:r>
          </a:p>
          <a:p>
            <a:pPr marL="285750" indent="-285750"/>
            <a:r>
              <a:rPr lang="en-US" sz="1800" dirty="0"/>
              <a:t>Worked on …</a:t>
            </a:r>
          </a:p>
          <a:p>
            <a:pPr marL="742950" lvl="1" indent="-285750"/>
            <a:r>
              <a:rPr lang="en-US" sz="1600" dirty="0"/>
              <a:t>2D display on website</a:t>
            </a:r>
          </a:p>
          <a:p>
            <a:pPr marL="1200150" lvl="2" indent="-285750"/>
            <a:r>
              <a:rPr lang="en-US" sz="1400" dirty="0"/>
              <a:t>Canvas </a:t>
            </a:r>
          </a:p>
          <a:p>
            <a:pPr marL="1200150" lvl="2" indent="-285750"/>
            <a:r>
              <a:rPr lang="en-US" sz="1400" dirty="0"/>
              <a:t>Components</a:t>
            </a:r>
          </a:p>
          <a:p>
            <a:pPr marL="742950" lvl="1" indent="-285750"/>
            <a:r>
              <a:rPr lang="en-US" sz="1400" dirty="0"/>
              <a:t>Player motion in display</a:t>
            </a:r>
          </a:p>
          <a:p>
            <a:pPr marL="1200150" lvl="2" indent="-285750"/>
            <a:r>
              <a:rPr lang="en-US" sz="1200" dirty="0"/>
              <a:t>Key commands</a:t>
            </a:r>
          </a:p>
          <a:p>
            <a:pPr marL="1200150" lvl="2" indent="-285750"/>
            <a:r>
              <a:rPr lang="en-US" sz="1200" dirty="0"/>
              <a:t>Restrictions</a:t>
            </a:r>
          </a:p>
          <a:p>
            <a:pPr marL="742950" lvl="1" indent="-285750"/>
            <a:r>
              <a:rPr lang="en-US" sz="1400" dirty="0"/>
              <a:t>Maze generation in the grid</a:t>
            </a:r>
          </a:p>
          <a:p>
            <a:pPr marL="742950" lvl="1" indent="-285750"/>
            <a:endParaRPr lang="en-US" dirty="0"/>
          </a:p>
        </p:txBody>
      </p:sp>
    </p:spTree>
    <p:extLst>
      <p:ext uri="{BB962C8B-B14F-4D97-AF65-F5344CB8AC3E}">
        <p14:creationId xmlns:p14="http://schemas.microsoft.com/office/powerpoint/2010/main" val="313862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 2D prototype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7273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 3d Prototypes</a:t>
            </a:r>
          </a:p>
        </p:txBody>
      </p:sp>
      <p:sp>
        <p:nvSpPr>
          <p:cNvPr id="3" name="Content Placeholder 2"/>
          <p:cNvSpPr>
            <a:spLocks noGrp="1"/>
          </p:cNvSpPr>
          <p:nvPr>
            <p:ph idx="1"/>
          </p:nvPr>
        </p:nvSpPr>
        <p:spPr/>
        <p:txBody>
          <a:bodyPr>
            <a:normAutofit fontScale="85000" lnSpcReduction="20000"/>
          </a:bodyPr>
          <a:lstStyle/>
          <a:p>
            <a:r>
              <a:rPr lang="en-US" sz="1800" dirty="0"/>
              <a:t>Started with three.js</a:t>
            </a:r>
          </a:p>
          <a:p>
            <a:pPr lvl="1"/>
            <a:r>
              <a:rPr lang="en-US" sz="1600" dirty="0"/>
              <a:t>Downloaded a wamp server to test 3D pages initially</a:t>
            </a:r>
          </a:p>
          <a:p>
            <a:pPr lvl="1"/>
            <a:r>
              <a:rPr lang="en-US" sz="1600" dirty="0"/>
              <a:t>Later, learned how to host the pages on GitHub</a:t>
            </a:r>
          </a:p>
          <a:p>
            <a:pPr lvl="1"/>
            <a:r>
              <a:rPr lang="en-US" sz="1600" dirty="0"/>
              <a:t>Used a Minecraft example from the public three.js library</a:t>
            </a:r>
          </a:p>
          <a:p>
            <a:pPr lvl="2"/>
            <a:r>
              <a:rPr lang="en-US" sz="1400" dirty="0"/>
              <a:t>Edited the example so that the user (the camera) could not look vertically, and could only move on top of the horizontal plane</a:t>
            </a:r>
          </a:p>
          <a:p>
            <a:pPr lvl="2"/>
            <a:r>
              <a:rPr lang="en-US" sz="1400" dirty="0"/>
              <a:t>Researched various methods of collisions so that the player could not move through the random blocks on the plane, solutions found were very complicated</a:t>
            </a:r>
          </a:p>
          <a:p>
            <a:r>
              <a:rPr lang="en-US" sz="1800" dirty="0"/>
              <a:t>Stephen found Babylon</a:t>
            </a:r>
          </a:p>
          <a:p>
            <a:pPr lvl="1"/>
            <a:r>
              <a:rPr lang="en-US" sz="1600" dirty="0"/>
              <a:t>Used their playground to test code</a:t>
            </a:r>
          </a:p>
          <a:p>
            <a:pPr lvl="2"/>
            <a:r>
              <a:rPr lang="en-US" sz="1400" dirty="0"/>
              <a:t>Had built in collision so the player could not move through walls</a:t>
            </a:r>
          </a:p>
          <a:p>
            <a:pPr lvl="2"/>
            <a:r>
              <a:rPr lang="en-US" sz="1400" dirty="0"/>
              <a:t>Created walls (cubes) with an array and empty indexes became passageways (once they were wide enough)</a:t>
            </a:r>
          </a:p>
          <a:p>
            <a:pPr lvl="2"/>
            <a:r>
              <a:rPr lang="en-US" sz="1400" dirty="0"/>
              <a:t>Placed the user (camera) inside the walls </a:t>
            </a:r>
          </a:p>
          <a:p>
            <a:pPr lvl="2"/>
            <a:r>
              <a:rPr lang="en-US" sz="1400" dirty="0"/>
              <a:t>Used predefined textures from Babylon</a:t>
            </a:r>
          </a:p>
        </p:txBody>
      </p:sp>
    </p:spTree>
    <p:extLst>
      <p:ext uri="{BB962C8B-B14F-4D97-AF65-F5344CB8AC3E}">
        <p14:creationId xmlns:p14="http://schemas.microsoft.com/office/powerpoint/2010/main" val="368437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retrospect</a:t>
            </a:r>
          </a:p>
        </p:txBody>
      </p:sp>
      <p:sp>
        <p:nvSpPr>
          <p:cNvPr id="3" name="Content Placeholder 2"/>
          <p:cNvSpPr>
            <a:spLocks noGrp="1"/>
          </p:cNvSpPr>
          <p:nvPr>
            <p:ph idx="1"/>
          </p:nvPr>
        </p:nvSpPr>
        <p:spPr/>
        <p:txBody>
          <a:bodyPr/>
          <a:lstStyle/>
          <a:p>
            <a:r>
              <a:rPr lang="en-US" dirty="0"/>
              <a:t>We took advantage of the Gantt chart for planning, but left the rest of the documentation until the end, when we should have used the UML and scrum artifacts to better organize ourselves and our code.</a:t>
            </a:r>
          </a:p>
          <a:p>
            <a:r>
              <a:rPr lang="en-US" dirty="0"/>
              <a:t>The 2D maze game is fun and it shows how the 3D game will eventually work, but most of the 2D code will be useless in the 3D game.</a:t>
            </a:r>
          </a:p>
          <a:p>
            <a:r>
              <a:rPr lang="en-US" dirty="0"/>
              <a:t>JavaScript does support classes and bits and pieces of our code create ‘objects’ but our code was not created with object orientation in mind. </a:t>
            </a:r>
          </a:p>
        </p:txBody>
      </p:sp>
    </p:spTree>
    <p:extLst>
      <p:ext uri="{BB962C8B-B14F-4D97-AF65-F5344CB8AC3E}">
        <p14:creationId xmlns:p14="http://schemas.microsoft.com/office/powerpoint/2010/main" val="42910831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102</TotalTime>
  <Words>481</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Team Zero Maze Prototype (project 3) </vt:lpstr>
      <vt:lpstr>Contents</vt:lpstr>
      <vt:lpstr>Product Flow – Display setup</vt:lpstr>
      <vt:lpstr>Product Flow – Maze Generator</vt:lpstr>
      <vt:lpstr>Product Flow – Maze game runner</vt:lpstr>
      <vt:lpstr>Division of labor</vt:lpstr>
      <vt:lpstr>Features – 2D prototype</vt:lpstr>
      <vt:lpstr>Features – 3d Prototypes</vt:lpstr>
      <vt:lpstr>Project retrospect</vt:lpstr>
      <vt:lpstr>Project continuation</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Zero Maze Prototype  </dc:title>
  <dc:creator>Rebekah Manweiler</dc:creator>
  <cp:lastModifiedBy>Rebekah Manweiler</cp:lastModifiedBy>
  <cp:revision>11</cp:revision>
  <dcterms:created xsi:type="dcterms:W3CDTF">2016-10-30T22:37:58Z</dcterms:created>
  <dcterms:modified xsi:type="dcterms:W3CDTF">2016-11-01T18:19:55Z</dcterms:modified>
</cp:coreProperties>
</file>