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3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5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9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5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0FED-62B0-4150-9DCF-E73EF2857983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41A8C5-324A-44B2-9AFD-DE99270CE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Zero</a:t>
            </a:r>
            <a:br>
              <a:rPr lang="en-US" dirty="0"/>
            </a:br>
            <a:r>
              <a:rPr lang="en-US" dirty="0"/>
              <a:t>Maze Prototype	</a:t>
            </a:r>
            <a:r>
              <a:rPr lang="en-US" sz="2700" dirty="0"/>
              <a:t>(project 3)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Fulton, Rebekah Manweiler, Shawn Parkes</a:t>
            </a:r>
          </a:p>
        </p:txBody>
      </p:sp>
    </p:spTree>
    <p:extLst>
      <p:ext uri="{BB962C8B-B14F-4D97-AF65-F5344CB8AC3E}">
        <p14:creationId xmlns:p14="http://schemas.microsoft.com/office/powerpoint/2010/main" val="1654256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Team Zero Maze Prototype (project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Zero Maze Prototype  </dc:title>
  <dc:creator>Rebekah Manweiler</dc:creator>
  <cp:lastModifiedBy>Rebekah Manweiler</cp:lastModifiedBy>
  <cp:revision>2</cp:revision>
  <dcterms:created xsi:type="dcterms:W3CDTF">2016-10-30T22:37:58Z</dcterms:created>
  <dcterms:modified xsi:type="dcterms:W3CDTF">2016-10-30T22:41:33Z</dcterms:modified>
</cp:coreProperties>
</file>