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5" Type="http://schemas.openxmlformats.org/officeDocument/2006/relationships/hyperlink" Target="http://www.babylonjs-playground.com/#4V94Q#14" TargetMode="Externa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 October 30 2016</a:t>
            </a:r>
            <a:r>
              <a:rPr lang="en-US" sz="1800" dirty="0"/>
              <a:t>, </a:t>
            </a:r>
            <a:r>
              <a:rPr lang="en-US" sz="1800" dirty="0">
                <a:hlinkClick r:id="rId5"/>
              </a:rPr>
              <a:t>http://www.babylonjs-playground.com</a:t>
            </a:r>
            <a:r>
              <a:rPr lang="en-US" sz="1800">
                <a:hlinkClick r:id="rId5"/>
              </a:rPr>
              <a:t>/#</a:t>
            </a:r>
            <a:r>
              <a:rPr lang="en-US" sz="1800" smtClean="0">
                <a:hlinkClick r:id="rId5"/>
              </a:rPr>
              <a:t>4V94Q#14</a:t>
            </a:r>
            <a:r>
              <a:rPr lang="en-US" sz="1800" smtClean="0"/>
              <a:t>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100</TotalTime>
  <Words>486</Words>
  <Application>Microsoft Office PowerPoint</Application>
  <PresentationFormat>Custom</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Stephen</cp:lastModifiedBy>
  <cp:revision>11</cp:revision>
  <dcterms:created xsi:type="dcterms:W3CDTF">2016-10-30T22:37:58Z</dcterms:created>
  <dcterms:modified xsi:type="dcterms:W3CDTF">2016-11-01T17:37:04Z</dcterms:modified>
</cp:coreProperties>
</file>