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6" Type="http://schemas.openxmlformats.org/officeDocument/2006/relationships/hyperlink" Target="http://www.w3schools.com/graphics/game_intro.asp" TargetMode="External"/><Relationship Id="rId5" Type="http://schemas.openxmlformats.org/officeDocument/2006/relationships/hyperlink" Target="http://www.babylonjs-playground.com/#4V94Q#14" TargetMode="Externa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eople.eecs.ku.edu/~sfulton/MazeWalkThrough/Te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abylonjs-playground.com/#4V94Q#14" TargetMode="External"/><Relationship Id="rId2" Type="http://schemas.openxmlformats.org/officeDocument/2006/relationships/hyperlink" Target="http://rebekahmanweiler.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 October 30 2016, </a:t>
            </a:r>
            <a:r>
              <a:rPr lang="en-US" sz="1800" dirty="0">
                <a:hlinkClick r:id="rId5"/>
              </a:rPr>
              <a:t>http://www.babylonjs-playground.com/#4V94Q#14</a:t>
            </a:r>
            <a:r>
              <a:rPr lang="en-US" sz="1800" dirty="0"/>
              <a:t>  </a:t>
            </a:r>
          </a:p>
          <a:p>
            <a:r>
              <a:rPr lang="en-US" sz="1800" dirty="0"/>
              <a:t>W3 Schools, HTML </a:t>
            </a:r>
            <a:r>
              <a:rPr lang="en-US" sz="1800"/>
              <a:t>Game Example, </a:t>
            </a:r>
            <a:r>
              <a:rPr lang="en-US" sz="1800">
                <a:hlinkClick r:id="rId6"/>
              </a:rPr>
              <a:t>http://www.w3schools.com/graphics/game_intro.asp</a:t>
            </a:r>
            <a:r>
              <a:rPr lang="en-US" sz="1800"/>
              <a:t>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r>
              <a:rPr lang="en-US" dirty="0"/>
              <a:t>Maze Generator uses Depth-First Search algorithm</a:t>
            </a:r>
          </a:p>
          <a:p>
            <a:r>
              <a:rPr lang="en-US" dirty="0"/>
              <a:t>Leads to long hallways, but plenty of dead-ends</a:t>
            </a:r>
          </a:p>
          <a:p>
            <a:r>
              <a:rPr lang="en-US" dirty="0"/>
              <a:t>Places holes at all dead-ends</a:t>
            </a:r>
          </a:p>
        </p:txBody>
      </p:sp>
    </p:spTree>
    <p:extLst>
      <p:ext uri="{BB962C8B-B14F-4D97-AF65-F5344CB8AC3E}">
        <p14:creationId xmlns:p14="http://schemas.microsoft.com/office/powerpoint/2010/main" val="56945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r>
              <a:rPr lang="en-US" dirty="0"/>
              <a:t>Display setup draws the canvas to the page</a:t>
            </a:r>
          </a:p>
          <a:p>
            <a:r>
              <a:rPr lang="en-US" dirty="0"/>
              <a:t>Each wall, hole, and character is a component on the page</a:t>
            </a:r>
          </a:p>
          <a:p>
            <a:r>
              <a:rPr lang="en-US" dirty="0"/>
              <a:t>Key Bindings are assigned when the display is setup</a:t>
            </a:r>
          </a:p>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r>
              <a:rPr lang="en-US" dirty="0"/>
              <a:t>Game Runner calls the display setup, which calls the maze generator</a:t>
            </a:r>
          </a:p>
          <a:p>
            <a:r>
              <a:rPr lang="en-US" dirty="0"/>
              <a:t>Reacts to user input, calling the display to update accordingly and ensure level completion or hole interactions are successful.</a:t>
            </a:r>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r>
              <a:rPr lang="en-US" dirty="0"/>
              <a:t>Just an overhead showcase of how the user would move in a 3D maze.</a:t>
            </a:r>
          </a:p>
          <a:p>
            <a:r>
              <a:rPr lang="en-US" dirty="0"/>
              <a:t>Allows user to change their “direction” they are looking and includes traps to show how those interactions would happen.</a:t>
            </a:r>
          </a:p>
          <a:p>
            <a:r>
              <a:rPr lang="en-US" dirty="0"/>
              <a:t>Allows user to move and “solve” levels, showcasing how the game progression works in adding holes and randomly generating future levels.</a:t>
            </a:r>
          </a:p>
          <a:p>
            <a:r>
              <a:rPr lang="en-US" dirty="0">
                <a:hlinkClick r:id="rId2"/>
              </a:rPr>
              <a:t>https://people.eecs.ku.edu/~sfulton/MazeWalkThrough/Test.html</a:t>
            </a:r>
            <a:r>
              <a:rPr lang="en-US" dirty="0"/>
              <a:t> </a:t>
            </a:r>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70000" lnSpcReduction="20000"/>
          </a:bodyPr>
          <a:lstStyle/>
          <a:p>
            <a:r>
              <a:rPr lang="en-US" sz="1800" dirty="0"/>
              <a:t>Started with three.js</a:t>
            </a:r>
          </a:p>
          <a:p>
            <a:pPr lvl="1"/>
            <a:r>
              <a:rPr lang="en-US" sz="1600">
                <a:hlinkClick r:id="rId2"/>
              </a:rPr>
              <a:t>http://RebekahManweiler.github.io</a:t>
            </a:r>
            <a:endParaRPr lang="en-US" sz="1600" dirty="0"/>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a:p>
            <a:pPr lvl="2"/>
            <a:r>
              <a:rPr lang="en-US" sz="1400" dirty="0">
                <a:hlinkClick r:id="rId3"/>
              </a:rPr>
              <a:t>http://www.babylonjs-playground.com/#4V94Q#14</a:t>
            </a:r>
            <a:r>
              <a:rPr lang="en-US" sz="1400" dirty="0"/>
              <a:t> </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a fair amount of the 2D code will be cut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108</TotalTime>
  <Words>656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Maze Generator</vt:lpstr>
      <vt:lpstr>Product Flow – Display setup</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Rebekah Manweiler</cp:lastModifiedBy>
  <cp:revision>16</cp:revision>
  <dcterms:created xsi:type="dcterms:W3CDTF">2016-10-30T22:37:58Z</dcterms:created>
  <dcterms:modified xsi:type="dcterms:W3CDTF">2016-11-01T19:01:14Z</dcterms:modified>
</cp:coreProperties>
</file>