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8" r:id="rId3"/>
    <p:sldId id="299" r:id="rId4"/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4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8F0B-38EF-4F2A-88ED-079B7B563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6EA4A-7180-4BAC-B798-0252C6181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6BDE-77A4-4EBB-888C-F7D8ED67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DF40B-6EC7-4A2F-8D84-1E18422A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F219-6436-476B-BB06-4D100A53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DB2D-4F56-491A-8AD3-DED63E4D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EF4E2-49A3-406A-8E7D-0E33B9DE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85C8-42F7-40C9-9402-0D185B23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785C-3648-4654-BB0E-CD2C36D6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C0DE-319F-4450-AF1C-702D5E6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4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04B6E-1D31-4772-99A7-75F973D28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3FF29-0B1A-4DA7-A552-6720AC87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C31E-FCC6-4AD8-92D1-6FC28EB6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A85B-5978-4172-9353-BC33D48D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BCA-9BEB-4396-8C3F-BB7A29C2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0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9708-35EB-4D5F-A03C-A6A42543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B03A-7F04-4791-B619-FDAE17D4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0471-5346-4F61-BB90-BD4CF52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5B1C-173B-4186-8D6E-79E0FDFE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69D34-2B75-4868-BF06-7D9F0E9E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CB66-EA9F-4D0D-A847-9283F41D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860D-A8A0-4983-91FD-79D69B08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806E-0336-4005-839E-A35E788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98F7-8255-453C-9F3E-6AC27E8B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CA4B-DA0E-484E-A88B-916125A4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7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528B-381F-4319-8147-6719A765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2653-D8BF-4E9F-B7D4-E0D36202C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9F36-31FC-41D2-AE8F-DCE3365C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47A99-2318-47CC-A6C3-2EE525EA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AFE6B-6A4D-4C38-B9AA-FAC4CA86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2441-94D8-4B86-9124-0A0DBEE4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5DB3-D669-4C56-B29A-6E31BB7C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FD8D-0C6F-46BC-B55F-95441991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0D205-1C7D-487B-B03A-8E8AA01F3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FBE0B-D5A6-4B9F-B8C5-384012755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893E9-9910-4266-A3C0-A9C9A305F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D1D6D-3977-47AF-A49F-E827D706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BFCFF-108F-48CA-9530-97A87A7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E4D5E-0556-4CE1-958B-7125256F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4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0D0C-C73D-4839-8BB5-1D9D21F7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B7D74-5958-44D1-937F-B516C9B0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885C6-F4A5-43DB-9FB2-626FE5B5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E0998-F721-4EFB-8EB8-02FA3CA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9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E60E-A52E-4253-8F4E-7C373124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25ED7-EFC5-407A-8EF9-4AE29CF6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897A-C9DB-4C0C-B083-14BFB5DE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9712-1AB5-48A8-97BF-D6FF7B76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9225-E878-4B03-BD68-F711C36D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65FD-6BA1-417E-8C8E-4EA1A6152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EA29A-43E0-4D3A-A7A7-389CD02D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A7BD6-582A-4D88-8347-A57A5426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83500-D978-4516-8C40-86C7443F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1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1695-D5DD-43AA-BF2E-814E2721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C2B7B-36EC-4B6F-8C9A-E88142256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48325-B663-494B-95BE-6D4E2EBB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6EB40-D579-46C8-B489-1C358082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173BF-F61C-4612-8837-92294DA2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703A2-B4CC-400E-820C-20077395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D02CD-8082-44C7-AAC0-53DC2B4D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E688-CFB9-4090-9FE9-3F391A9F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3525-FDF2-41D5-BE50-442E7926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63BD-08A7-4023-BBDB-C840C88E69C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868E-64F5-44E4-971A-8CF723BC9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0D2D-29DE-4F55-87DF-66BD78034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5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1C242AD-9194-42F7-A443-DF9C2AE32FDB}"/>
              </a:ext>
            </a:extLst>
          </p:cNvPr>
          <p:cNvSpPr/>
          <p:nvPr/>
        </p:nvSpPr>
        <p:spPr>
          <a:xfrm rot="5400000">
            <a:off x="7630256" y="1495162"/>
            <a:ext cx="4343400" cy="2591037"/>
          </a:xfrm>
          <a:custGeom>
            <a:avLst/>
            <a:gdLst>
              <a:gd name="connsiteX0" fmla="*/ 0 w 4343400"/>
              <a:gd name="connsiteY0" fmla="*/ 2591036 h 2591037"/>
              <a:gd name="connsiteX1" fmla="*/ 0 w 4343400"/>
              <a:gd name="connsiteY1" fmla="*/ 1767115 h 2591037"/>
              <a:gd name="connsiteX2" fmla="*/ 1767115 w 4343400"/>
              <a:gd name="connsiteY2" fmla="*/ 0 h 2591037"/>
              <a:gd name="connsiteX3" fmla="*/ 4343400 w 4343400"/>
              <a:gd name="connsiteY3" fmla="*/ 2576286 h 2591037"/>
              <a:gd name="connsiteX4" fmla="*/ 4328649 w 4343400"/>
              <a:gd name="connsiteY4" fmla="*/ 2591037 h 2591037"/>
              <a:gd name="connsiteX5" fmla="*/ 0 w 4343400"/>
              <a:gd name="connsiteY5" fmla="*/ 2591036 h 259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3400" h="2591037">
                <a:moveTo>
                  <a:pt x="0" y="2591036"/>
                </a:moveTo>
                <a:lnTo>
                  <a:pt x="0" y="1767115"/>
                </a:lnTo>
                <a:lnTo>
                  <a:pt x="1767115" y="0"/>
                </a:lnTo>
                <a:lnTo>
                  <a:pt x="4343400" y="2576286"/>
                </a:lnTo>
                <a:lnTo>
                  <a:pt x="4328649" y="2591037"/>
                </a:lnTo>
                <a:lnTo>
                  <a:pt x="0" y="2591036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0C79B35-407D-4358-AC48-594F10509B15}"/>
              </a:ext>
            </a:extLst>
          </p:cNvPr>
          <p:cNvSpPr/>
          <p:nvPr/>
        </p:nvSpPr>
        <p:spPr>
          <a:xfrm rot="5400000">
            <a:off x="7084905" y="-819532"/>
            <a:ext cx="1645384" cy="3290769"/>
          </a:xfrm>
          <a:custGeom>
            <a:avLst/>
            <a:gdLst>
              <a:gd name="connsiteX0" fmla="*/ 0 w 1645384"/>
              <a:gd name="connsiteY0" fmla="*/ 3290769 h 3290769"/>
              <a:gd name="connsiteX1" fmla="*/ 0 w 1645384"/>
              <a:gd name="connsiteY1" fmla="*/ 2092636 h 3290769"/>
              <a:gd name="connsiteX2" fmla="*/ 0 w 1645384"/>
              <a:gd name="connsiteY2" fmla="*/ 0 h 3290769"/>
              <a:gd name="connsiteX3" fmla="*/ 1645384 w 1645384"/>
              <a:gd name="connsiteY3" fmla="*/ 1645384 h 3290769"/>
              <a:gd name="connsiteX4" fmla="*/ 786300 w 1645384"/>
              <a:gd name="connsiteY4" fmla="*/ 2504468 h 3290769"/>
              <a:gd name="connsiteX5" fmla="*/ 0 w 1645384"/>
              <a:gd name="connsiteY5" fmla="*/ 3290769 h 329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5384" h="3290769">
                <a:moveTo>
                  <a:pt x="0" y="3290769"/>
                </a:moveTo>
                <a:lnTo>
                  <a:pt x="0" y="2092636"/>
                </a:lnTo>
                <a:lnTo>
                  <a:pt x="0" y="0"/>
                </a:lnTo>
                <a:lnTo>
                  <a:pt x="1645384" y="1645384"/>
                </a:lnTo>
                <a:lnTo>
                  <a:pt x="786300" y="2504468"/>
                </a:lnTo>
                <a:lnTo>
                  <a:pt x="0" y="3290769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2939EDF-7D67-4AB6-8F18-CAB52ED5A858}"/>
              </a:ext>
            </a:extLst>
          </p:cNvPr>
          <p:cNvSpPr/>
          <p:nvPr/>
        </p:nvSpPr>
        <p:spPr>
          <a:xfrm rot="5400000">
            <a:off x="-7377" y="4400871"/>
            <a:ext cx="2462279" cy="2477028"/>
          </a:xfrm>
          <a:custGeom>
            <a:avLst/>
            <a:gdLst>
              <a:gd name="connsiteX0" fmla="*/ 0 w 2462279"/>
              <a:gd name="connsiteY0" fmla="*/ 2462278 h 2477028"/>
              <a:gd name="connsiteX1" fmla="*/ 2462279 w 2462279"/>
              <a:gd name="connsiteY1" fmla="*/ 0 h 2477028"/>
              <a:gd name="connsiteX2" fmla="*/ 2462279 w 2462279"/>
              <a:gd name="connsiteY2" fmla="*/ 2477028 h 2477028"/>
              <a:gd name="connsiteX3" fmla="*/ 14750 w 2462279"/>
              <a:gd name="connsiteY3" fmla="*/ 2477028 h 2477028"/>
              <a:gd name="connsiteX4" fmla="*/ 0 w 2462279"/>
              <a:gd name="connsiteY4" fmla="*/ 2462278 h 24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2279" h="2477028">
                <a:moveTo>
                  <a:pt x="0" y="2462278"/>
                </a:moveTo>
                <a:lnTo>
                  <a:pt x="2462279" y="0"/>
                </a:lnTo>
                <a:lnTo>
                  <a:pt x="2462279" y="2477028"/>
                </a:lnTo>
                <a:lnTo>
                  <a:pt x="14750" y="2477028"/>
                </a:lnTo>
                <a:lnTo>
                  <a:pt x="0" y="246227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37FC544-4FD2-404B-8165-4C0AAC837762}"/>
              </a:ext>
            </a:extLst>
          </p:cNvPr>
          <p:cNvSpPr/>
          <p:nvPr/>
        </p:nvSpPr>
        <p:spPr>
          <a:xfrm>
            <a:off x="873540" y="-29028"/>
            <a:ext cx="3489743" cy="1744871"/>
          </a:xfrm>
          <a:custGeom>
            <a:avLst/>
            <a:gdLst>
              <a:gd name="connsiteX0" fmla="*/ 0 w 3351861"/>
              <a:gd name="connsiteY0" fmla="*/ 0 h 1675930"/>
              <a:gd name="connsiteX1" fmla="*/ 3351861 w 3351861"/>
              <a:gd name="connsiteY1" fmla="*/ 0 h 1675930"/>
              <a:gd name="connsiteX2" fmla="*/ 1675931 w 3351861"/>
              <a:gd name="connsiteY2" fmla="*/ 1675930 h 1675930"/>
              <a:gd name="connsiteX3" fmla="*/ 0 w 3351861"/>
              <a:gd name="connsiteY3" fmla="*/ 0 h 167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1861" h="1675930">
                <a:moveTo>
                  <a:pt x="0" y="0"/>
                </a:moveTo>
                <a:lnTo>
                  <a:pt x="3351861" y="0"/>
                </a:lnTo>
                <a:lnTo>
                  <a:pt x="1675931" y="167593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F567AD1-3642-4131-BFDE-A1C0246E92BA}"/>
              </a:ext>
            </a:extLst>
          </p:cNvPr>
          <p:cNvSpPr/>
          <p:nvPr/>
        </p:nvSpPr>
        <p:spPr>
          <a:xfrm>
            <a:off x="2828925" y="4405086"/>
            <a:ext cx="5074102" cy="2533448"/>
          </a:xfrm>
          <a:custGeom>
            <a:avLst/>
            <a:gdLst>
              <a:gd name="connsiteX0" fmla="*/ 2498099 w 4996197"/>
              <a:gd name="connsiteY0" fmla="*/ 0 h 2498099"/>
              <a:gd name="connsiteX1" fmla="*/ 4996197 w 4996197"/>
              <a:gd name="connsiteY1" fmla="*/ 2498099 h 2498099"/>
              <a:gd name="connsiteX2" fmla="*/ 0 w 4996197"/>
              <a:gd name="connsiteY2" fmla="*/ 2498099 h 2498099"/>
              <a:gd name="connsiteX3" fmla="*/ 2498099 w 4996197"/>
              <a:gd name="connsiteY3" fmla="*/ 0 h 249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197" h="2498099">
                <a:moveTo>
                  <a:pt x="2498099" y="0"/>
                </a:moveTo>
                <a:lnTo>
                  <a:pt x="4996197" y="2498099"/>
                </a:lnTo>
                <a:lnTo>
                  <a:pt x="0" y="2498099"/>
                </a:lnTo>
                <a:lnTo>
                  <a:pt x="2498099" y="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A0234AD-C60A-459C-B47D-2207A139CD1C}"/>
              </a:ext>
            </a:extLst>
          </p:cNvPr>
          <p:cNvSpPr/>
          <p:nvPr/>
        </p:nvSpPr>
        <p:spPr>
          <a:xfrm>
            <a:off x="2750456" y="3159"/>
            <a:ext cx="5152571" cy="4288972"/>
          </a:xfrm>
          <a:custGeom>
            <a:avLst/>
            <a:gdLst>
              <a:gd name="connsiteX0" fmla="*/ 1712687 w 5152571"/>
              <a:gd name="connsiteY0" fmla="*/ 0 h 4288972"/>
              <a:gd name="connsiteX1" fmla="*/ 3439885 w 5152571"/>
              <a:gd name="connsiteY1" fmla="*/ 0 h 4288972"/>
              <a:gd name="connsiteX2" fmla="*/ 5152571 w 5152571"/>
              <a:gd name="connsiteY2" fmla="*/ 1712687 h 4288972"/>
              <a:gd name="connsiteX3" fmla="*/ 2576286 w 5152571"/>
              <a:gd name="connsiteY3" fmla="*/ 4288972 h 4288972"/>
              <a:gd name="connsiteX4" fmla="*/ 0 w 5152571"/>
              <a:gd name="connsiteY4" fmla="*/ 1712687 h 4288972"/>
              <a:gd name="connsiteX5" fmla="*/ 1712687 w 5152571"/>
              <a:gd name="connsiteY5" fmla="*/ 0 h 428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2571" h="4288972">
                <a:moveTo>
                  <a:pt x="1712687" y="0"/>
                </a:moveTo>
                <a:lnTo>
                  <a:pt x="3439885" y="0"/>
                </a:lnTo>
                <a:lnTo>
                  <a:pt x="5152571" y="1712687"/>
                </a:lnTo>
                <a:lnTo>
                  <a:pt x="2576286" y="4288972"/>
                </a:lnTo>
                <a:lnTo>
                  <a:pt x="0" y="1712687"/>
                </a:lnTo>
                <a:lnTo>
                  <a:pt x="1712687" y="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F1D5DDF-AAFE-45FD-9B2B-E986B2C0C5BA}"/>
              </a:ext>
            </a:extLst>
          </p:cNvPr>
          <p:cNvSpPr txBox="1"/>
          <p:nvPr/>
        </p:nvSpPr>
        <p:spPr>
          <a:xfrm>
            <a:off x="1045029" y="2790680"/>
            <a:ext cx="9966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EPL ANALYSIS &amp; BETTING APP</a:t>
            </a:r>
            <a:endParaRPr lang="en-IN" sz="6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D327B-023B-DFE5-C10D-5F64B700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73923"/>
            <a:ext cx="10288436" cy="2257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92558A-8C8D-046F-2EF3-381FE240D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40" y="4340947"/>
            <a:ext cx="1013840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EF76-DFA0-597D-900E-8754E46D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3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Outline</a:t>
            </a:r>
            <a:endParaRPr lang="en-ZA" sz="7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23B14-B952-9544-15FD-EF009D70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02"/>
            <a:ext cx="10515600" cy="48684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Application Overview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Data Collection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Cleaning and Pre-processing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Analysis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Application Demo and Match Prediction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Crypto Betting and Account Demo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Z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EF76-DFA0-597D-900E-8754E46D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328"/>
            <a:ext cx="10515600" cy="2851447"/>
          </a:xfrm>
        </p:spPr>
        <p:txBody>
          <a:bodyPr>
            <a:noAutofit/>
          </a:bodyPr>
          <a:lstStyle/>
          <a:p>
            <a:r>
              <a:rPr lang="en-US" sz="14900" b="1" dirty="0">
                <a:solidFill>
                  <a:srgbClr val="7030A0"/>
                </a:solidFill>
              </a:rPr>
              <a:t>THANK YOU!!</a:t>
            </a:r>
            <a:endParaRPr lang="en-ZA" sz="14900" b="1" dirty="0">
              <a:solidFill>
                <a:srgbClr val="7030A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A3C961-10DA-0577-DDA6-B85EF33864A6}"/>
              </a:ext>
            </a:extLst>
          </p:cNvPr>
          <p:cNvGrpSpPr/>
          <p:nvPr/>
        </p:nvGrpSpPr>
        <p:grpSpPr>
          <a:xfrm>
            <a:off x="9791045" y="5043762"/>
            <a:ext cx="2400955" cy="1660024"/>
            <a:chOff x="8699201" y="2716317"/>
            <a:chExt cx="2591038" cy="2111030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10D4B172-2587-F63D-402E-762B811D0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99201" y="2716317"/>
              <a:ext cx="2591038" cy="193899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D06412-16E9-1E1D-12F0-C5F95E66214F}"/>
                </a:ext>
              </a:extLst>
            </p:cNvPr>
            <p:cNvSpPr txBox="1"/>
            <p:nvPr/>
          </p:nvSpPr>
          <p:spPr>
            <a:xfrm>
              <a:off x="9134126" y="4119461"/>
              <a:ext cx="1717735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ARROW-UP </a:t>
              </a:r>
              <a:b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CAPITAL</a:t>
              </a:r>
              <a:endParaRPr lang="en-I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B598068-26A8-A744-B4C6-F08F18903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869" y="3426729"/>
            <a:ext cx="318179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EF76-DFA0-597D-900E-8754E46D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551"/>
            <a:ext cx="10515600" cy="2851447"/>
          </a:xfrm>
        </p:spPr>
        <p:txBody>
          <a:bodyPr>
            <a:normAutofit fontScale="90000"/>
          </a:bodyPr>
          <a:lstStyle/>
          <a:p>
            <a:r>
              <a:rPr lang="en-US" sz="19900" b="1" dirty="0">
                <a:solidFill>
                  <a:srgbClr val="7030A0"/>
                </a:solidFill>
              </a:rPr>
              <a:t>Questions?</a:t>
            </a:r>
            <a:endParaRPr lang="en-ZA" sz="19900" b="1" dirty="0">
              <a:solidFill>
                <a:srgbClr val="7030A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A3C961-10DA-0577-DDA6-B85EF33864A6}"/>
              </a:ext>
            </a:extLst>
          </p:cNvPr>
          <p:cNvGrpSpPr/>
          <p:nvPr/>
        </p:nvGrpSpPr>
        <p:grpSpPr>
          <a:xfrm>
            <a:off x="9791045" y="5043762"/>
            <a:ext cx="2400955" cy="1660024"/>
            <a:chOff x="8699201" y="2716317"/>
            <a:chExt cx="2591038" cy="2111030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10D4B172-2587-F63D-402E-762B811D0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99201" y="2716317"/>
              <a:ext cx="2591038" cy="193899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D06412-16E9-1E1D-12F0-C5F95E66214F}"/>
                </a:ext>
              </a:extLst>
            </p:cNvPr>
            <p:cNvSpPr txBox="1"/>
            <p:nvPr/>
          </p:nvSpPr>
          <p:spPr>
            <a:xfrm>
              <a:off x="9134126" y="4119461"/>
              <a:ext cx="1717735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ARROW-UP </a:t>
              </a:r>
              <a:b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0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CAPITAL</a:t>
              </a:r>
              <a:endParaRPr lang="en-I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1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Outline</vt:lpstr>
      <vt:lpstr>THANK YOU!!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Desi Reddy</cp:lastModifiedBy>
  <cp:revision>565</cp:revision>
  <dcterms:created xsi:type="dcterms:W3CDTF">2019-12-30T10:19:01Z</dcterms:created>
  <dcterms:modified xsi:type="dcterms:W3CDTF">2023-02-06T23:09:57Z</dcterms:modified>
</cp:coreProperties>
</file>