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3" r:id="rId1"/>
  </p:sldMasterIdLst>
  <p:notesMasterIdLst>
    <p:notesMasterId r:id="rId13"/>
  </p:notesMasterIdLst>
  <p:sldIdLst>
    <p:sldId id="256" r:id="rId2"/>
    <p:sldId id="257" r:id="rId3"/>
    <p:sldId id="261" r:id="rId4"/>
    <p:sldId id="273" r:id="rId5"/>
    <p:sldId id="269" r:id="rId6"/>
    <p:sldId id="268" r:id="rId7"/>
    <p:sldId id="281" r:id="rId8"/>
    <p:sldId id="270" r:id="rId9"/>
    <p:sldId id="278" r:id="rId10"/>
    <p:sldId id="279" r:id="rId11"/>
    <p:sldId id="280" r:id="rId12"/>
  </p:sldIdLst>
  <p:sldSz cx="9144000" cy="5143500" type="screen16x9"/>
  <p:notesSz cx="6858000" cy="9144000"/>
  <p:embeddedFontLst>
    <p:embeddedFont>
      <p:font typeface="Aparajita" panose="02020603050405020304" pitchFamily="18" charset="0"/>
      <p:regular r:id="rId14"/>
      <p:bold r:id="rId15"/>
      <p:italic r:id="rId16"/>
      <p:boldItalic r:id="rId17"/>
    </p:embeddedFont>
    <p:embeddedFont>
      <p:font typeface="Bookman Old Style" panose="02050604050505020204" pitchFamily="18" charset="0"/>
      <p:regular r:id="rId18"/>
      <p:bold r:id="rId19"/>
      <p:italic r:id="rId20"/>
      <p:boldItalic r:id="rId21"/>
    </p:embeddedFont>
    <p:embeddedFont>
      <p:font typeface="Permanent Marker" panose="020B0604020202020204" charset="0"/>
      <p:regular r:id="rId22"/>
    </p:embeddedFont>
    <p:embeddedFont>
      <p:font typeface="Source Sans Pro" panose="020B0503030403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van Choi" initials="IC" lastIdx="1" clrIdx="0">
    <p:extLst>
      <p:ext uri="{19B8F6BF-5375-455C-9EA6-DF929625EA0E}">
        <p15:presenceInfo xmlns:p15="http://schemas.microsoft.com/office/powerpoint/2012/main" userId="80d56f93bb138cd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B70536-D3EE-448C-9629-2038D408D480}">
  <a:tblStyle styleId="{FCB70536-D3EE-448C-9629-2038D408D48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0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70680025_20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70680025_20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7174cd33_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7174cd33_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blu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295550" y="1991813"/>
            <a:ext cx="65529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2622"/>
            <a:ext cx="8229600" cy="857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2400"/>
              <a:buNone/>
              <a:defRPr>
                <a:solidFill>
                  <a:schemeClr val="lt1"/>
                </a:solidFill>
              </a:defRPr>
            </a:lvl2pPr>
            <a:lvl3pPr lvl="2" rtl="0">
              <a:spcBef>
                <a:spcPts val="0"/>
              </a:spcBef>
              <a:spcAft>
                <a:spcPts val="0"/>
              </a:spcAft>
              <a:buClr>
                <a:schemeClr val="lt1"/>
              </a:buClr>
              <a:buSzPts val="2400"/>
              <a:buNone/>
              <a:defRPr>
                <a:solidFill>
                  <a:schemeClr val="lt1"/>
                </a:solidFill>
              </a:defRPr>
            </a:lvl3pPr>
            <a:lvl4pPr lvl="3" rtl="0">
              <a:spcBef>
                <a:spcPts val="0"/>
              </a:spcBef>
              <a:spcAft>
                <a:spcPts val="0"/>
              </a:spcAft>
              <a:buClr>
                <a:schemeClr val="lt1"/>
              </a:buClr>
              <a:buSzPts val="2400"/>
              <a:buNone/>
              <a:defRPr>
                <a:solidFill>
                  <a:schemeClr val="lt1"/>
                </a:solidFill>
              </a:defRPr>
            </a:lvl4pPr>
            <a:lvl5pPr lvl="4" rtl="0">
              <a:spcBef>
                <a:spcPts val="0"/>
              </a:spcBef>
              <a:spcAft>
                <a:spcPts val="0"/>
              </a:spcAft>
              <a:buClr>
                <a:schemeClr val="lt1"/>
              </a:buClr>
              <a:buSzPts val="2400"/>
              <a:buNone/>
              <a:defRPr>
                <a:solidFill>
                  <a:schemeClr val="lt1"/>
                </a:solidFill>
              </a:defRPr>
            </a:lvl5pPr>
            <a:lvl6pPr lvl="5" rtl="0">
              <a:spcBef>
                <a:spcPts val="0"/>
              </a:spcBef>
              <a:spcAft>
                <a:spcPts val="0"/>
              </a:spcAft>
              <a:buClr>
                <a:schemeClr val="lt1"/>
              </a:buClr>
              <a:buSzPts val="2400"/>
              <a:buNone/>
              <a:defRPr>
                <a:solidFill>
                  <a:schemeClr val="lt1"/>
                </a:solidFill>
              </a:defRPr>
            </a:lvl6pPr>
            <a:lvl7pPr lvl="6" rtl="0">
              <a:spcBef>
                <a:spcPts val="0"/>
              </a:spcBef>
              <a:spcAft>
                <a:spcPts val="0"/>
              </a:spcAft>
              <a:buClr>
                <a:schemeClr val="lt1"/>
              </a:buClr>
              <a:buSzPts val="2400"/>
              <a:buNone/>
              <a:defRPr>
                <a:solidFill>
                  <a:schemeClr val="lt1"/>
                </a:solidFill>
              </a:defRPr>
            </a:lvl7pPr>
            <a:lvl8pPr lvl="7" rtl="0">
              <a:spcBef>
                <a:spcPts val="0"/>
              </a:spcBef>
              <a:spcAft>
                <a:spcPts val="0"/>
              </a:spcAft>
              <a:buClr>
                <a:schemeClr val="lt1"/>
              </a:buClr>
              <a:buSzPts val="2400"/>
              <a:buNone/>
              <a:defRPr>
                <a:solidFill>
                  <a:schemeClr val="lt1"/>
                </a:solidFill>
              </a:defRPr>
            </a:lvl8pPr>
            <a:lvl9pPr lvl="8" rtl="0">
              <a:spcBef>
                <a:spcPts val="0"/>
              </a:spcBef>
              <a:spcAft>
                <a:spcPts val="0"/>
              </a:spcAft>
              <a:buClr>
                <a:schemeClr val="lt1"/>
              </a:buClr>
              <a:buSzPts val="2400"/>
              <a:buNone/>
              <a:defRPr>
                <a:solidFill>
                  <a:schemeClr val="lt1"/>
                </a:solidFill>
              </a:defRPr>
            </a:lvl9pPr>
          </a:lstStyle>
          <a:p>
            <a:endParaRPr/>
          </a:p>
        </p:txBody>
      </p:sp>
      <p:sp>
        <p:nvSpPr>
          <p:cNvPr id="52" name="Google Shape;52;p13"/>
          <p:cNvSpPr txBox="1">
            <a:spLocks noGrp="1"/>
          </p:cNvSpPr>
          <p:nvPr>
            <p:ph type="body" idx="1"/>
          </p:nvPr>
        </p:nvSpPr>
        <p:spPr>
          <a:xfrm>
            <a:off x="489275" y="1200150"/>
            <a:ext cx="2631900" cy="3299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3" name="Google Shape;53;p13"/>
          <p:cNvSpPr txBox="1">
            <a:spLocks noGrp="1"/>
          </p:cNvSpPr>
          <p:nvPr>
            <p:ph type="body" idx="2"/>
          </p:nvPr>
        </p:nvSpPr>
        <p:spPr>
          <a:xfrm>
            <a:off x="3256047" y="1200150"/>
            <a:ext cx="2631900" cy="3299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 name="Google Shape;54;p13"/>
          <p:cNvSpPr txBox="1">
            <a:spLocks noGrp="1"/>
          </p:cNvSpPr>
          <p:nvPr>
            <p:ph type="body" idx="3"/>
          </p:nvPr>
        </p:nvSpPr>
        <p:spPr>
          <a:xfrm>
            <a:off x="6022819" y="1200150"/>
            <a:ext cx="2631900" cy="3299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 name="Google Shape;55;p13"/>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2622"/>
            <a:ext cx="8229600" cy="8574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58" name="Google Shape;58;p14"/>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6"/>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red">
  <p:cSld name="TITLE_2">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295550" y="1991813"/>
            <a:ext cx="6552900" cy="1159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3" name="Google Shape;13;p3"/>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yellow">
  <p:cSld name="TITLE_2_1">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4"/>
          <p:cNvSpPr txBox="1">
            <a:spLocks noGrp="1"/>
          </p:cNvSpPr>
          <p:nvPr>
            <p:ph type="ctrTitle"/>
          </p:nvPr>
        </p:nvSpPr>
        <p:spPr>
          <a:xfrm>
            <a:off x="1295550" y="1991813"/>
            <a:ext cx="6552900" cy="1159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6" name="Google Shape;16;p4"/>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blue">
  <p:cSld name="TITLE_1_2">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6"/>
          <p:cNvSpPr txBox="1">
            <a:spLocks noGrp="1"/>
          </p:cNvSpPr>
          <p:nvPr>
            <p:ph type="ctrTitle"/>
          </p:nvPr>
        </p:nvSpPr>
        <p:spPr>
          <a:xfrm>
            <a:off x="1557300" y="1640494"/>
            <a:ext cx="6029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3" name="Google Shape;23;p6"/>
          <p:cNvSpPr txBox="1">
            <a:spLocks noGrp="1"/>
          </p:cNvSpPr>
          <p:nvPr>
            <p:ph type="subTitle" idx="1"/>
          </p:nvPr>
        </p:nvSpPr>
        <p:spPr>
          <a:xfrm>
            <a:off x="1557300" y="2668610"/>
            <a:ext cx="6029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2C343B"/>
              </a:buClr>
              <a:buSzPts val="2400"/>
              <a:buNone/>
              <a:defRPr sz="2400"/>
            </a:lvl1pPr>
            <a:lvl2pPr lvl="1" algn="ctr" rtl="0">
              <a:spcBef>
                <a:spcPts val="0"/>
              </a:spcBef>
              <a:spcAft>
                <a:spcPts val="0"/>
              </a:spcAft>
              <a:buClr>
                <a:srgbClr val="2C343B"/>
              </a:buClr>
              <a:buSzPts val="2400"/>
              <a:buNone/>
              <a:defRPr/>
            </a:lvl2pPr>
            <a:lvl3pPr lvl="2" algn="ctr" rtl="0">
              <a:spcBef>
                <a:spcPts val="0"/>
              </a:spcBef>
              <a:spcAft>
                <a:spcPts val="0"/>
              </a:spcAft>
              <a:buClr>
                <a:srgbClr val="2C343B"/>
              </a:buClr>
              <a:buSzPts val="2400"/>
              <a:buNone/>
              <a:defRPr/>
            </a:lvl3pPr>
            <a:lvl4pPr lvl="3" algn="ctr" rtl="0">
              <a:spcBef>
                <a:spcPts val="0"/>
              </a:spcBef>
              <a:spcAft>
                <a:spcPts val="0"/>
              </a:spcAft>
              <a:buClr>
                <a:srgbClr val="2C343B"/>
              </a:buClr>
              <a:buSzPts val="2400"/>
              <a:buNone/>
              <a:defRPr sz="2400"/>
            </a:lvl4pPr>
            <a:lvl5pPr lvl="4" algn="ctr" rtl="0">
              <a:spcBef>
                <a:spcPts val="0"/>
              </a:spcBef>
              <a:spcAft>
                <a:spcPts val="0"/>
              </a:spcAft>
              <a:buClr>
                <a:srgbClr val="2C343B"/>
              </a:buClr>
              <a:buSzPts val="2400"/>
              <a:buNone/>
              <a:defRPr sz="2400"/>
            </a:lvl5pPr>
            <a:lvl6pPr lvl="5" algn="ctr" rtl="0">
              <a:spcBef>
                <a:spcPts val="0"/>
              </a:spcBef>
              <a:spcAft>
                <a:spcPts val="0"/>
              </a:spcAft>
              <a:buClr>
                <a:srgbClr val="2C343B"/>
              </a:buClr>
              <a:buSzPts val="2400"/>
              <a:buNone/>
              <a:defRPr sz="2400"/>
            </a:lvl6pPr>
            <a:lvl7pPr lvl="6" algn="ctr" rtl="0">
              <a:spcBef>
                <a:spcPts val="0"/>
              </a:spcBef>
              <a:spcAft>
                <a:spcPts val="0"/>
              </a:spcAft>
              <a:buClr>
                <a:srgbClr val="2C343B"/>
              </a:buClr>
              <a:buSzPts val="2400"/>
              <a:buNone/>
              <a:defRPr sz="2400"/>
            </a:lvl7pPr>
            <a:lvl8pPr lvl="7" algn="ctr" rtl="0">
              <a:spcBef>
                <a:spcPts val="0"/>
              </a:spcBef>
              <a:spcAft>
                <a:spcPts val="0"/>
              </a:spcAft>
              <a:buClr>
                <a:srgbClr val="2C343B"/>
              </a:buClr>
              <a:buSzPts val="2400"/>
              <a:buNone/>
              <a:defRPr sz="2400"/>
            </a:lvl8pPr>
            <a:lvl9pPr lvl="8" algn="ctr" rtl="0">
              <a:spcBef>
                <a:spcPts val="0"/>
              </a:spcBef>
              <a:spcAft>
                <a:spcPts val="0"/>
              </a:spcAft>
              <a:buClr>
                <a:srgbClr val="2C343B"/>
              </a:buClr>
              <a:buSzPts val="2400"/>
              <a:buNone/>
              <a:defRPr sz="2400"/>
            </a:lvl9pPr>
          </a:lstStyle>
          <a:p>
            <a:endParaRPr/>
          </a:p>
        </p:txBody>
      </p:sp>
      <p:sp>
        <p:nvSpPr>
          <p:cNvPr id="24" name="Google Shape;24;p6"/>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yellow">
  <p:cSld name="TITLE_1_2_1">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7"/>
          <p:cNvSpPr txBox="1">
            <a:spLocks noGrp="1"/>
          </p:cNvSpPr>
          <p:nvPr>
            <p:ph type="ctrTitle"/>
          </p:nvPr>
        </p:nvSpPr>
        <p:spPr>
          <a:xfrm>
            <a:off x="1557300" y="1640494"/>
            <a:ext cx="6029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 name="Google Shape;27;p7"/>
          <p:cNvSpPr txBox="1">
            <a:spLocks noGrp="1"/>
          </p:cNvSpPr>
          <p:nvPr>
            <p:ph type="subTitle" idx="1"/>
          </p:nvPr>
        </p:nvSpPr>
        <p:spPr>
          <a:xfrm>
            <a:off x="1557300" y="2668610"/>
            <a:ext cx="6029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2C343B"/>
              </a:buClr>
              <a:buSzPts val="2400"/>
              <a:buNone/>
              <a:defRPr sz="2400"/>
            </a:lvl1pPr>
            <a:lvl2pPr lvl="1" algn="ctr" rtl="0">
              <a:spcBef>
                <a:spcPts val="0"/>
              </a:spcBef>
              <a:spcAft>
                <a:spcPts val="0"/>
              </a:spcAft>
              <a:buClr>
                <a:srgbClr val="2C343B"/>
              </a:buClr>
              <a:buSzPts val="2400"/>
              <a:buNone/>
              <a:defRPr/>
            </a:lvl2pPr>
            <a:lvl3pPr lvl="2" algn="ctr" rtl="0">
              <a:spcBef>
                <a:spcPts val="0"/>
              </a:spcBef>
              <a:spcAft>
                <a:spcPts val="0"/>
              </a:spcAft>
              <a:buClr>
                <a:srgbClr val="2C343B"/>
              </a:buClr>
              <a:buSzPts val="2400"/>
              <a:buNone/>
              <a:defRPr/>
            </a:lvl3pPr>
            <a:lvl4pPr lvl="3" algn="ctr" rtl="0">
              <a:spcBef>
                <a:spcPts val="0"/>
              </a:spcBef>
              <a:spcAft>
                <a:spcPts val="0"/>
              </a:spcAft>
              <a:buClr>
                <a:srgbClr val="2C343B"/>
              </a:buClr>
              <a:buSzPts val="2400"/>
              <a:buNone/>
              <a:defRPr sz="2400"/>
            </a:lvl4pPr>
            <a:lvl5pPr lvl="4" algn="ctr" rtl="0">
              <a:spcBef>
                <a:spcPts val="0"/>
              </a:spcBef>
              <a:spcAft>
                <a:spcPts val="0"/>
              </a:spcAft>
              <a:buClr>
                <a:srgbClr val="2C343B"/>
              </a:buClr>
              <a:buSzPts val="2400"/>
              <a:buNone/>
              <a:defRPr sz="2400"/>
            </a:lvl5pPr>
            <a:lvl6pPr lvl="5" algn="ctr" rtl="0">
              <a:spcBef>
                <a:spcPts val="0"/>
              </a:spcBef>
              <a:spcAft>
                <a:spcPts val="0"/>
              </a:spcAft>
              <a:buClr>
                <a:srgbClr val="2C343B"/>
              </a:buClr>
              <a:buSzPts val="2400"/>
              <a:buNone/>
              <a:defRPr sz="2400"/>
            </a:lvl6pPr>
            <a:lvl7pPr lvl="6" algn="ctr" rtl="0">
              <a:spcBef>
                <a:spcPts val="0"/>
              </a:spcBef>
              <a:spcAft>
                <a:spcPts val="0"/>
              </a:spcAft>
              <a:buClr>
                <a:srgbClr val="2C343B"/>
              </a:buClr>
              <a:buSzPts val="2400"/>
              <a:buNone/>
              <a:defRPr sz="2400"/>
            </a:lvl7pPr>
            <a:lvl8pPr lvl="7" algn="ctr" rtl="0">
              <a:spcBef>
                <a:spcPts val="0"/>
              </a:spcBef>
              <a:spcAft>
                <a:spcPts val="0"/>
              </a:spcAft>
              <a:buClr>
                <a:srgbClr val="2C343B"/>
              </a:buClr>
              <a:buSzPts val="2400"/>
              <a:buNone/>
              <a:defRPr sz="2400"/>
            </a:lvl8pPr>
            <a:lvl9pPr lvl="8" algn="ctr" rtl="0">
              <a:spcBef>
                <a:spcPts val="0"/>
              </a:spcBef>
              <a:spcAft>
                <a:spcPts val="0"/>
              </a:spcAft>
              <a:buClr>
                <a:srgbClr val="2C343B"/>
              </a:buClr>
              <a:buSzPts val="2400"/>
              <a:buNone/>
              <a:defRPr sz="2400"/>
            </a:lvl9pPr>
          </a:lstStyle>
          <a:p>
            <a:endParaRPr/>
          </a:p>
        </p:txBody>
      </p:sp>
      <p:sp>
        <p:nvSpPr>
          <p:cNvPr id="28" name="Google Shape;28;p7"/>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red">
  <p:cSld name="TITLE_1_1_1">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9"/>
          <p:cNvSpPr txBox="1">
            <a:spLocks noGrp="1"/>
          </p:cNvSpPr>
          <p:nvPr>
            <p:ph type="body" idx="1"/>
          </p:nvPr>
        </p:nvSpPr>
        <p:spPr>
          <a:xfrm>
            <a:off x="1104300" y="2276100"/>
            <a:ext cx="69354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Char char="▸"/>
              <a:defRPr sz="2400"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81000" algn="ctr" rtl="0">
              <a:spcBef>
                <a:spcPts val="0"/>
              </a:spcBef>
              <a:spcAft>
                <a:spcPts val="0"/>
              </a:spcAft>
              <a:buSzPts val="2400"/>
              <a:buChar char="●"/>
              <a:defRPr sz="2400" i="1"/>
            </a:lvl4pPr>
            <a:lvl5pPr marL="2286000" lvl="4" indent="-381000" algn="ctr" rtl="0">
              <a:spcBef>
                <a:spcPts val="0"/>
              </a:spcBef>
              <a:spcAft>
                <a:spcPts val="0"/>
              </a:spcAft>
              <a:buSzPts val="2400"/>
              <a:buChar char="○"/>
              <a:defRPr sz="2400" i="1"/>
            </a:lvl5pPr>
            <a:lvl6pPr marL="2743200" lvl="5" indent="-381000" algn="ctr" rtl="0">
              <a:spcBef>
                <a:spcPts val="0"/>
              </a:spcBef>
              <a:spcAft>
                <a:spcPts val="0"/>
              </a:spcAft>
              <a:buSzPts val="2400"/>
              <a:buChar char="■"/>
              <a:defRPr sz="2400" i="1"/>
            </a:lvl6pPr>
            <a:lvl7pPr marL="3200400" lvl="6" indent="-381000" algn="ctr" rtl="0">
              <a:spcBef>
                <a:spcPts val="0"/>
              </a:spcBef>
              <a:spcAft>
                <a:spcPts val="0"/>
              </a:spcAft>
              <a:buSzPts val="2400"/>
              <a:buChar char="●"/>
              <a:defRPr sz="2400" i="1"/>
            </a:lvl7pPr>
            <a:lvl8pPr marL="3657600" lvl="7" indent="-381000" algn="ctr" rtl="0">
              <a:spcBef>
                <a:spcPts val="0"/>
              </a:spcBef>
              <a:spcAft>
                <a:spcPts val="0"/>
              </a:spcAft>
              <a:buSzPts val="2400"/>
              <a:buChar char="○"/>
              <a:defRPr sz="2400" i="1"/>
            </a:lvl8pPr>
            <a:lvl9pPr marL="4114800" lvl="8" indent="-381000" algn="ctr" rtl="0">
              <a:spcBef>
                <a:spcPts val="0"/>
              </a:spcBef>
              <a:spcAft>
                <a:spcPts val="0"/>
              </a:spcAft>
              <a:buSzPts val="2400"/>
              <a:buChar char="■"/>
              <a:defRPr sz="2400" i="1"/>
            </a:lvl9pPr>
          </a:lstStyle>
          <a:p>
            <a:endParaRPr/>
          </a:p>
        </p:txBody>
      </p:sp>
      <p:sp>
        <p:nvSpPr>
          <p:cNvPr id="35" name="Google Shape;35;p9"/>
          <p:cNvSpPr txBox="1"/>
          <p:nvPr/>
        </p:nvSpPr>
        <p:spPr>
          <a:xfrm>
            <a:off x="3593400" y="992123"/>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latin typeface="Permanent Marker"/>
                <a:ea typeface="Permanent Marker"/>
                <a:cs typeface="Permanent Marker"/>
                <a:sym typeface="Permanent Marker"/>
              </a:rPr>
              <a:t>“</a:t>
            </a:r>
            <a:endParaRPr sz="9600">
              <a:solidFill>
                <a:schemeClr val="accent1"/>
              </a:solidFill>
              <a:latin typeface="Permanent Marker"/>
              <a:ea typeface="Permanent Marker"/>
              <a:cs typeface="Permanent Marker"/>
              <a:sym typeface="Permanent Marker"/>
            </a:endParaRPr>
          </a:p>
        </p:txBody>
      </p:sp>
      <p:sp>
        <p:nvSpPr>
          <p:cNvPr id="36" name="Google Shape;36;p9"/>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blue">
  <p:cSld name="TITLE_1_1_1_1">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10"/>
          <p:cNvSpPr txBox="1">
            <a:spLocks noGrp="1"/>
          </p:cNvSpPr>
          <p:nvPr>
            <p:ph type="body" idx="1"/>
          </p:nvPr>
        </p:nvSpPr>
        <p:spPr>
          <a:xfrm>
            <a:off x="1104300" y="2276100"/>
            <a:ext cx="69354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Char char="▸"/>
              <a:defRPr sz="2400"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81000" algn="ctr" rtl="0">
              <a:spcBef>
                <a:spcPts val="0"/>
              </a:spcBef>
              <a:spcAft>
                <a:spcPts val="0"/>
              </a:spcAft>
              <a:buSzPts val="2400"/>
              <a:buChar char="●"/>
              <a:defRPr sz="2400" i="1"/>
            </a:lvl4pPr>
            <a:lvl5pPr marL="2286000" lvl="4" indent="-381000" algn="ctr" rtl="0">
              <a:spcBef>
                <a:spcPts val="0"/>
              </a:spcBef>
              <a:spcAft>
                <a:spcPts val="0"/>
              </a:spcAft>
              <a:buSzPts val="2400"/>
              <a:buChar char="○"/>
              <a:defRPr sz="2400" i="1"/>
            </a:lvl5pPr>
            <a:lvl6pPr marL="2743200" lvl="5" indent="-381000" algn="ctr" rtl="0">
              <a:spcBef>
                <a:spcPts val="0"/>
              </a:spcBef>
              <a:spcAft>
                <a:spcPts val="0"/>
              </a:spcAft>
              <a:buSzPts val="2400"/>
              <a:buChar char="■"/>
              <a:defRPr sz="2400" i="1"/>
            </a:lvl6pPr>
            <a:lvl7pPr marL="3200400" lvl="6" indent="-381000" algn="ctr" rtl="0">
              <a:spcBef>
                <a:spcPts val="0"/>
              </a:spcBef>
              <a:spcAft>
                <a:spcPts val="0"/>
              </a:spcAft>
              <a:buSzPts val="2400"/>
              <a:buChar char="●"/>
              <a:defRPr sz="2400" i="1"/>
            </a:lvl7pPr>
            <a:lvl8pPr marL="3657600" lvl="7" indent="-381000" algn="ctr" rtl="0">
              <a:spcBef>
                <a:spcPts val="0"/>
              </a:spcBef>
              <a:spcAft>
                <a:spcPts val="0"/>
              </a:spcAft>
              <a:buSzPts val="2400"/>
              <a:buChar char="○"/>
              <a:defRPr sz="2400" i="1"/>
            </a:lvl8pPr>
            <a:lvl9pPr marL="4114800" lvl="8" indent="-381000" algn="ctr" rtl="0">
              <a:spcBef>
                <a:spcPts val="0"/>
              </a:spcBef>
              <a:spcAft>
                <a:spcPts val="0"/>
              </a:spcAft>
              <a:buSzPts val="2400"/>
              <a:buChar char="■"/>
              <a:defRPr sz="2400" i="1"/>
            </a:lvl9pPr>
          </a:lstStyle>
          <a:p>
            <a:endParaRPr/>
          </a:p>
        </p:txBody>
      </p:sp>
      <p:sp>
        <p:nvSpPr>
          <p:cNvPr id="39" name="Google Shape;39;p10"/>
          <p:cNvSpPr txBox="1"/>
          <p:nvPr/>
        </p:nvSpPr>
        <p:spPr>
          <a:xfrm>
            <a:off x="3593400" y="1283826"/>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5"/>
                </a:solidFill>
                <a:latin typeface="Permanent Marker"/>
                <a:ea typeface="Permanent Marker"/>
                <a:cs typeface="Permanent Marker"/>
                <a:sym typeface="Permanent Marker"/>
              </a:rPr>
              <a:t>“</a:t>
            </a:r>
            <a:endParaRPr sz="9600">
              <a:solidFill>
                <a:schemeClr val="accent5"/>
              </a:solidFill>
              <a:latin typeface="Permanent Marker"/>
              <a:ea typeface="Permanent Marker"/>
              <a:cs typeface="Permanent Marker"/>
              <a:sym typeface="Permanent Marker"/>
            </a:endParaRPr>
          </a:p>
        </p:txBody>
      </p:sp>
      <p:sp>
        <p:nvSpPr>
          <p:cNvPr id="40" name="Google Shape;40;p10"/>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457200" y="-22622"/>
            <a:ext cx="8229600" cy="857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2400"/>
              <a:buNone/>
              <a:defRPr>
                <a:solidFill>
                  <a:schemeClr val="lt1"/>
                </a:solidFill>
              </a:defRPr>
            </a:lvl2pPr>
            <a:lvl3pPr lvl="2">
              <a:spcBef>
                <a:spcPts val="0"/>
              </a:spcBef>
              <a:spcAft>
                <a:spcPts val="0"/>
              </a:spcAft>
              <a:buClr>
                <a:schemeClr val="lt1"/>
              </a:buClr>
              <a:buSzPts val="2400"/>
              <a:buNone/>
              <a:defRPr>
                <a:solidFill>
                  <a:schemeClr val="lt1"/>
                </a:solidFill>
              </a:defRPr>
            </a:lvl3pPr>
            <a:lvl4pPr lvl="3">
              <a:spcBef>
                <a:spcPts val="0"/>
              </a:spcBef>
              <a:spcAft>
                <a:spcPts val="0"/>
              </a:spcAft>
              <a:buClr>
                <a:schemeClr val="lt1"/>
              </a:buClr>
              <a:buSzPts val="2400"/>
              <a:buNone/>
              <a:defRPr>
                <a:solidFill>
                  <a:schemeClr val="lt1"/>
                </a:solidFill>
              </a:defRPr>
            </a:lvl4pPr>
            <a:lvl5pPr lvl="4">
              <a:spcBef>
                <a:spcPts val="0"/>
              </a:spcBef>
              <a:spcAft>
                <a:spcPts val="0"/>
              </a:spcAft>
              <a:buClr>
                <a:schemeClr val="lt1"/>
              </a:buClr>
              <a:buSzPts val="2400"/>
              <a:buNone/>
              <a:defRPr>
                <a:solidFill>
                  <a:schemeClr val="lt1"/>
                </a:solidFill>
              </a:defRPr>
            </a:lvl5pPr>
            <a:lvl6pPr lvl="5">
              <a:spcBef>
                <a:spcPts val="0"/>
              </a:spcBef>
              <a:spcAft>
                <a:spcPts val="0"/>
              </a:spcAft>
              <a:buClr>
                <a:schemeClr val="lt1"/>
              </a:buClr>
              <a:buSzPts val="2400"/>
              <a:buNone/>
              <a:defRPr>
                <a:solidFill>
                  <a:schemeClr val="lt1"/>
                </a:solidFill>
              </a:defRPr>
            </a:lvl6pPr>
            <a:lvl7pPr lvl="6">
              <a:spcBef>
                <a:spcPts val="0"/>
              </a:spcBef>
              <a:spcAft>
                <a:spcPts val="0"/>
              </a:spcAft>
              <a:buClr>
                <a:schemeClr val="lt1"/>
              </a:buClr>
              <a:buSzPts val="2400"/>
              <a:buNone/>
              <a:defRPr>
                <a:solidFill>
                  <a:schemeClr val="lt1"/>
                </a:solidFill>
              </a:defRPr>
            </a:lvl7pPr>
            <a:lvl8pPr lvl="7">
              <a:spcBef>
                <a:spcPts val="0"/>
              </a:spcBef>
              <a:spcAft>
                <a:spcPts val="0"/>
              </a:spcAft>
              <a:buClr>
                <a:schemeClr val="lt1"/>
              </a:buClr>
              <a:buSzPts val="2400"/>
              <a:buNone/>
              <a:defRPr>
                <a:solidFill>
                  <a:schemeClr val="lt1"/>
                </a:solidFill>
              </a:defRPr>
            </a:lvl8pPr>
            <a:lvl9pPr lvl="8">
              <a:spcBef>
                <a:spcPts val="0"/>
              </a:spcBef>
              <a:spcAft>
                <a:spcPts val="0"/>
              </a:spcAft>
              <a:buClr>
                <a:schemeClr val="lt1"/>
              </a:buClr>
              <a:buSzPts val="2400"/>
              <a:buNone/>
              <a:defRPr>
                <a:solidFill>
                  <a:schemeClr val="lt1"/>
                </a:solidFill>
              </a:defRPr>
            </a:lvl9pPr>
          </a:lstStyle>
          <a:p>
            <a:endParaRPr/>
          </a:p>
        </p:txBody>
      </p:sp>
      <p:sp>
        <p:nvSpPr>
          <p:cNvPr id="43" name="Google Shape;43;p11"/>
          <p:cNvSpPr txBox="1">
            <a:spLocks noGrp="1"/>
          </p:cNvSpPr>
          <p:nvPr>
            <p:ph type="body" idx="1"/>
          </p:nvPr>
        </p:nvSpPr>
        <p:spPr>
          <a:xfrm>
            <a:off x="911700" y="1200150"/>
            <a:ext cx="7320600" cy="37257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44" name="Google Shape;44;p11"/>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457200" y="-22622"/>
            <a:ext cx="8229600" cy="857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2400"/>
              <a:buNone/>
              <a:defRPr>
                <a:solidFill>
                  <a:schemeClr val="lt1"/>
                </a:solidFill>
              </a:defRPr>
            </a:lvl2pPr>
            <a:lvl3pPr lvl="2">
              <a:spcBef>
                <a:spcPts val="0"/>
              </a:spcBef>
              <a:spcAft>
                <a:spcPts val="0"/>
              </a:spcAft>
              <a:buClr>
                <a:schemeClr val="lt1"/>
              </a:buClr>
              <a:buSzPts val="2400"/>
              <a:buNone/>
              <a:defRPr>
                <a:solidFill>
                  <a:schemeClr val="lt1"/>
                </a:solidFill>
              </a:defRPr>
            </a:lvl3pPr>
            <a:lvl4pPr lvl="3">
              <a:spcBef>
                <a:spcPts val="0"/>
              </a:spcBef>
              <a:spcAft>
                <a:spcPts val="0"/>
              </a:spcAft>
              <a:buClr>
                <a:schemeClr val="lt1"/>
              </a:buClr>
              <a:buSzPts val="2400"/>
              <a:buNone/>
              <a:defRPr>
                <a:solidFill>
                  <a:schemeClr val="lt1"/>
                </a:solidFill>
              </a:defRPr>
            </a:lvl4pPr>
            <a:lvl5pPr lvl="4">
              <a:spcBef>
                <a:spcPts val="0"/>
              </a:spcBef>
              <a:spcAft>
                <a:spcPts val="0"/>
              </a:spcAft>
              <a:buClr>
                <a:schemeClr val="lt1"/>
              </a:buClr>
              <a:buSzPts val="2400"/>
              <a:buNone/>
              <a:defRPr>
                <a:solidFill>
                  <a:schemeClr val="lt1"/>
                </a:solidFill>
              </a:defRPr>
            </a:lvl5pPr>
            <a:lvl6pPr lvl="5">
              <a:spcBef>
                <a:spcPts val="0"/>
              </a:spcBef>
              <a:spcAft>
                <a:spcPts val="0"/>
              </a:spcAft>
              <a:buClr>
                <a:schemeClr val="lt1"/>
              </a:buClr>
              <a:buSzPts val="2400"/>
              <a:buNone/>
              <a:defRPr>
                <a:solidFill>
                  <a:schemeClr val="lt1"/>
                </a:solidFill>
              </a:defRPr>
            </a:lvl6pPr>
            <a:lvl7pPr lvl="6">
              <a:spcBef>
                <a:spcPts val="0"/>
              </a:spcBef>
              <a:spcAft>
                <a:spcPts val="0"/>
              </a:spcAft>
              <a:buClr>
                <a:schemeClr val="lt1"/>
              </a:buClr>
              <a:buSzPts val="2400"/>
              <a:buNone/>
              <a:defRPr>
                <a:solidFill>
                  <a:schemeClr val="lt1"/>
                </a:solidFill>
              </a:defRPr>
            </a:lvl7pPr>
            <a:lvl8pPr lvl="7">
              <a:spcBef>
                <a:spcPts val="0"/>
              </a:spcBef>
              <a:spcAft>
                <a:spcPts val="0"/>
              </a:spcAft>
              <a:buClr>
                <a:schemeClr val="lt1"/>
              </a:buClr>
              <a:buSzPts val="2400"/>
              <a:buNone/>
              <a:defRPr>
                <a:solidFill>
                  <a:schemeClr val="lt1"/>
                </a:solidFill>
              </a:defRPr>
            </a:lvl8pPr>
            <a:lvl9pPr lvl="8">
              <a:spcBef>
                <a:spcPts val="0"/>
              </a:spcBef>
              <a:spcAft>
                <a:spcPts val="0"/>
              </a:spcAft>
              <a:buClr>
                <a:schemeClr val="lt1"/>
              </a:buClr>
              <a:buSzPts val="2400"/>
              <a:buNone/>
              <a:defRPr>
                <a:solidFill>
                  <a:schemeClr val="lt1"/>
                </a:solidFill>
              </a:defRPr>
            </a:lvl9pPr>
          </a:lstStyle>
          <a:p>
            <a:endParaRPr/>
          </a:p>
        </p:txBody>
      </p:sp>
      <p:sp>
        <p:nvSpPr>
          <p:cNvPr id="47" name="Google Shape;47;p12"/>
          <p:cNvSpPr txBox="1">
            <a:spLocks noGrp="1"/>
          </p:cNvSpPr>
          <p:nvPr>
            <p:ph type="body" idx="1"/>
          </p:nvPr>
        </p:nvSpPr>
        <p:spPr>
          <a:xfrm>
            <a:off x="804800" y="1200150"/>
            <a:ext cx="3657000" cy="3284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12"/>
          <p:cNvSpPr txBox="1">
            <a:spLocks noGrp="1"/>
          </p:cNvSpPr>
          <p:nvPr>
            <p:ph type="body" idx="2"/>
          </p:nvPr>
        </p:nvSpPr>
        <p:spPr>
          <a:xfrm>
            <a:off x="4682201" y="1200150"/>
            <a:ext cx="3657000" cy="3284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9" name="Google Shape;49;p12"/>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2622"/>
            <a:ext cx="8229600" cy="8574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1pPr>
            <a:lvl2pPr lvl="1"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2pPr>
            <a:lvl3pPr lvl="2"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3pPr>
            <a:lvl4pPr lvl="3"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4pPr>
            <a:lvl5pPr lvl="4"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5pPr>
            <a:lvl6pPr lvl="5"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6pPr>
            <a:lvl7pPr lvl="6"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7pPr>
            <a:lvl8pPr lvl="7"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8pPr>
            <a:lvl9pPr lvl="8"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9pPr>
          </a:lstStyle>
          <a:p>
            <a:endParaRPr/>
          </a:p>
        </p:txBody>
      </p:sp>
      <p:sp>
        <p:nvSpPr>
          <p:cNvPr id="7" name="Google Shape;7;p1"/>
          <p:cNvSpPr txBox="1">
            <a:spLocks noGrp="1"/>
          </p:cNvSpPr>
          <p:nvPr>
            <p:ph type="body" idx="1"/>
          </p:nvPr>
        </p:nvSpPr>
        <p:spPr>
          <a:xfrm>
            <a:off x="911700" y="1200150"/>
            <a:ext cx="73206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dk2"/>
              </a:buClr>
              <a:buSzPts val="2400"/>
              <a:buFont typeface="Source Sans Pro"/>
              <a:buChar char="▸"/>
              <a:defRPr sz="24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dk2"/>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dk2"/>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4pPr>
            <a:lvl5pPr marL="2286000" lvl="4"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5pPr>
            <a:lvl6pPr marL="2743200" lvl="5"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6pPr>
            <a:lvl7pPr marL="3200400" lvl="6"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7pPr>
            <a:lvl8pPr marL="3657600" lvl="7"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8pPr>
            <a:lvl9pPr marL="4114800" lvl="8"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4297650" y="4859852"/>
            <a:ext cx="548700" cy="283800"/>
          </a:xfrm>
          <a:prstGeom prst="rect">
            <a:avLst/>
          </a:prstGeom>
          <a:noFill/>
          <a:ln>
            <a:noFill/>
          </a:ln>
        </p:spPr>
        <p:txBody>
          <a:bodyPr spcFirstLastPara="1" wrap="square" lIns="91425" tIns="91425" rIns="91425" bIns="91425" anchor="t" anchorCtr="0">
            <a:noAutofit/>
          </a:bodyPr>
          <a:lstStyle>
            <a:lvl1pPr lvl="0" algn="ctr">
              <a:buNone/>
              <a:defRPr sz="1200">
                <a:solidFill>
                  <a:schemeClr val="dk2"/>
                </a:solidFill>
                <a:latin typeface="Permanent Marker"/>
                <a:ea typeface="Permanent Marker"/>
                <a:cs typeface="Permanent Marker"/>
                <a:sym typeface="Permanent Marker"/>
              </a:defRPr>
            </a:lvl1pPr>
            <a:lvl2pPr lvl="1" algn="ctr">
              <a:buNone/>
              <a:defRPr sz="1200">
                <a:solidFill>
                  <a:schemeClr val="dk2"/>
                </a:solidFill>
                <a:latin typeface="Permanent Marker"/>
                <a:ea typeface="Permanent Marker"/>
                <a:cs typeface="Permanent Marker"/>
                <a:sym typeface="Permanent Marker"/>
              </a:defRPr>
            </a:lvl2pPr>
            <a:lvl3pPr lvl="2" algn="ctr">
              <a:buNone/>
              <a:defRPr sz="1200">
                <a:solidFill>
                  <a:schemeClr val="dk2"/>
                </a:solidFill>
                <a:latin typeface="Permanent Marker"/>
                <a:ea typeface="Permanent Marker"/>
                <a:cs typeface="Permanent Marker"/>
                <a:sym typeface="Permanent Marker"/>
              </a:defRPr>
            </a:lvl3pPr>
            <a:lvl4pPr lvl="3" algn="ctr">
              <a:buNone/>
              <a:defRPr sz="1200">
                <a:solidFill>
                  <a:schemeClr val="dk2"/>
                </a:solidFill>
                <a:latin typeface="Permanent Marker"/>
                <a:ea typeface="Permanent Marker"/>
                <a:cs typeface="Permanent Marker"/>
                <a:sym typeface="Permanent Marker"/>
              </a:defRPr>
            </a:lvl4pPr>
            <a:lvl5pPr lvl="4" algn="ctr">
              <a:buNone/>
              <a:defRPr sz="1200">
                <a:solidFill>
                  <a:schemeClr val="dk2"/>
                </a:solidFill>
                <a:latin typeface="Permanent Marker"/>
                <a:ea typeface="Permanent Marker"/>
                <a:cs typeface="Permanent Marker"/>
                <a:sym typeface="Permanent Marker"/>
              </a:defRPr>
            </a:lvl5pPr>
            <a:lvl6pPr lvl="5" algn="ctr">
              <a:buNone/>
              <a:defRPr sz="1200">
                <a:solidFill>
                  <a:schemeClr val="dk2"/>
                </a:solidFill>
                <a:latin typeface="Permanent Marker"/>
                <a:ea typeface="Permanent Marker"/>
                <a:cs typeface="Permanent Marker"/>
                <a:sym typeface="Permanent Marker"/>
              </a:defRPr>
            </a:lvl6pPr>
            <a:lvl7pPr lvl="6" algn="ctr">
              <a:buNone/>
              <a:defRPr sz="1200">
                <a:solidFill>
                  <a:schemeClr val="dk2"/>
                </a:solidFill>
                <a:latin typeface="Permanent Marker"/>
                <a:ea typeface="Permanent Marker"/>
                <a:cs typeface="Permanent Marker"/>
                <a:sym typeface="Permanent Marker"/>
              </a:defRPr>
            </a:lvl7pPr>
            <a:lvl8pPr lvl="7" algn="ctr">
              <a:buNone/>
              <a:defRPr sz="1200">
                <a:solidFill>
                  <a:schemeClr val="dk2"/>
                </a:solidFill>
                <a:latin typeface="Permanent Marker"/>
                <a:ea typeface="Permanent Marker"/>
                <a:cs typeface="Permanent Marker"/>
                <a:sym typeface="Permanent Marker"/>
              </a:defRPr>
            </a:lvl8pPr>
            <a:lvl9pPr lvl="8" algn="ctr">
              <a:buNone/>
              <a:defRPr sz="1200">
                <a:solidFill>
                  <a:schemeClr val="dk2"/>
                </a:solidFill>
                <a:latin typeface="Permanent Marker"/>
                <a:ea typeface="Permanent Marker"/>
                <a:cs typeface="Permanent Marker"/>
                <a:sym typeface="Permanent Marker"/>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2"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hyperlink" Target="http://www.slidescarnival.com/" TargetMode="External"/><Relationship Id="rId3" Type="http://schemas.openxmlformats.org/officeDocument/2006/relationships/image" Target="../media/image21.jpg"/><Relationship Id="rId7" Type="http://schemas.openxmlformats.org/officeDocument/2006/relationships/hyperlink" Target="https://worldhappiness.report/ed/2020/#read"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hyperlink" Target="https://www.forbes.com/sites/laurabegleybloom/2020/03/20/ranked-20-happiest-countries-2020/?sh=74faafd57850" TargetMode="External"/><Relationship Id="rId5" Type="http://schemas.openxmlformats.org/officeDocument/2006/relationships/hyperlink" Target="https://www.transparency.org/en/cpi/2019/results/table" TargetMode="External"/><Relationship Id="rId4" Type="http://schemas.openxmlformats.org/officeDocument/2006/relationships/hyperlink" Target="https://www.kaggle.com/unsdsn/world-happines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unsdsn/world-happiness"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hyperlink" Target="https://worldhappiness.report/ed/2020/#read" TargetMode="External"/><Relationship Id="rId5" Type="http://schemas.openxmlformats.org/officeDocument/2006/relationships/hyperlink" Target="https://www.forbes.com/sites/laurabegleybloom/2020/03/20/ranked-20-happiest-countries-2020/?sh=74faafd57850" TargetMode="External"/><Relationship Id="rId4" Type="http://schemas.openxmlformats.org/officeDocument/2006/relationships/hyperlink" Target="https://www.transparency.org/en/cpi/2019/results/table"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jp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7"/>
          <p:cNvSpPr txBox="1">
            <a:spLocks noGrp="1"/>
          </p:cNvSpPr>
          <p:nvPr>
            <p:ph type="ctrTitle"/>
          </p:nvPr>
        </p:nvSpPr>
        <p:spPr>
          <a:xfrm>
            <a:off x="1295550" y="1137684"/>
            <a:ext cx="6552900" cy="2184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World Happiness</a:t>
            </a:r>
            <a:br>
              <a:rPr lang="en-US" dirty="0"/>
            </a:br>
            <a:r>
              <a:rPr lang="en-US" sz="2400" dirty="0"/>
              <a:t>Project 2</a:t>
            </a:r>
            <a:br>
              <a:rPr lang="en-US" sz="2400" dirty="0"/>
            </a:br>
            <a:r>
              <a:rPr lang="en-US" sz="2000" dirty="0"/>
              <a:t>team: Ivan Choi, Meng-Yin Lee, Paul Smith</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4"/>
        <p:cNvGrpSpPr/>
        <p:nvPr/>
      </p:nvGrpSpPr>
      <p:grpSpPr>
        <a:xfrm>
          <a:off x="0" y="0"/>
          <a:ext cx="0" cy="0"/>
          <a:chOff x="0" y="0"/>
          <a:chExt cx="0" cy="0"/>
        </a:xfrm>
      </p:grpSpPr>
      <p:sp>
        <p:nvSpPr>
          <p:cNvPr id="285" name="Google Shape;285;p40"/>
          <p:cNvSpPr txBox="1">
            <a:spLocks noGrp="1"/>
          </p:cNvSpPr>
          <p:nvPr>
            <p:ph type="ctrTitle" idx="4294967295"/>
          </p:nvPr>
        </p:nvSpPr>
        <p:spPr>
          <a:xfrm>
            <a:off x="1275150" y="0"/>
            <a:ext cx="6593700" cy="125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Thanks!</a:t>
            </a:r>
            <a:endParaRPr sz="3600"/>
          </a:p>
        </p:txBody>
      </p:sp>
      <p:sp>
        <p:nvSpPr>
          <p:cNvPr id="286" name="Google Shape;286;p40"/>
          <p:cNvSpPr txBox="1">
            <a:spLocks noGrp="1"/>
          </p:cNvSpPr>
          <p:nvPr>
            <p:ph type="subTitle" idx="4294967295"/>
          </p:nvPr>
        </p:nvSpPr>
        <p:spPr>
          <a:xfrm>
            <a:off x="1275150" y="1252350"/>
            <a:ext cx="6593700" cy="272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b="1">
                <a:solidFill>
                  <a:srgbClr val="FFFFFF"/>
                </a:solidFill>
              </a:rPr>
              <a:t>any</a:t>
            </a:r>
            <a:endParaRPr sz="5000" b="1">
              <a:solidFill>
                <a:srgbClr val="FFFFFF"/>
              </a:solidFill>
            </a:endParaRPr>
          </a:p>
          <a:p>
            <a:pPr marL="0" lvl="0" indent="0" algn="ctr" rtl="0">
              <a:spcBef>
                <a:spcPts val="0"/>
              </a:spcBef>
              <a:spcAft>
                <a:spcPts val="0"/>
              </a:spcAft>
              <a:buNone/>
            </a:pPr>
            <a:r>
              <a:rPr lang="en" sz="5000" b="1">
                <a:solidFill>
                  <a:srgbClr val="FFFFFF"/>
                </a:solidFill>
              </a:rPr>
              <a:t>questions</a:t>
            </a:r>
            <a:endParaRPr sz="5000" b="1">
              <a:solidFill>
                <a:srgbClr val="FFFFFF"/>
              </a:solidFill>
            </a:endParaRPr>
          </a:p>
          <a:p>
            <a:pPr marL="0" lvl="0" indent="0" algn="ctr" rtl="0">
              <a:spcBef>
                <a:spcPts val="0"/>
              </a:spcBef>
              <a:spcAft>
                <a:spcPts val="0"/>
              </a:spcAft>
              <a:buNone/>
            </a:pPr>
            <a:r>
              <a:rPr lang="en" sz="3600">
                <a:solidFill>
                  <a:srgbClr val="FFFFFF"/>
                </a:solidFill>
                <a:latin typeface="Permanent Marker"/>
                <a:ea typeface="Permanent Marker"/>
                <a:cs typeface="Permanent Marker"/>
                <a:sym typeface="Permanent Marker"/>
              </a:rPr>
              <a:t>?</a:t>
            </a:r>
            <a:endParaRPr sz="3600">
              <a:solidFill>
                <a:srgbClr val="FFFFFF"/>
              </a:solidFill>
            </a:endParaRPr>
          </a:p>
        </p:txBody>
      </p:sp>
      <p:sp>
        <p:nvSpPr>
          <p:cNvPr id="288" name="Google Shape;288;p40"/>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2"/>
        <p:cNvGrpSpPr/>
        <p:nvPr/>
      </p:nvGrpSpPr>
      <p:grpSpPr>
        <a:xfrm>
          <a:off x="0" y="0"/>
          <a:ext cx="0" cy="0"/>
          <a:chOff x="0" y="0"/>
          <a:chExt cx="0" cy="0"/>
        </a:xfrm>
      </p:grpSpPr>
      <p:sp>
        <p:nvSpPr>
          <p:cNvPr id="293" name="Google Shape;293;p41"/>
          <p:cNvSpPr txBox="1">
            <a:spLocks noGrp="1"/>
          </p:cNvSpPr>
          <p:nvPr>
            <p:ph type="title"/>
          </p:nvPr>
        </p:nvSpPr>
        <p:spPr>
          <a:xfrm>
            <a:off x="457200" y="-22622"/>
            <a:ext cx="82296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Credits</a:t>
            </a:r>
            <a:endParaRPr dirty="0"/>
          </a:p>
        </p:txBody>
      </p:sp>
      <p:sp>
        <p:nvSpPr>
          <p:cNvPr id="294" name="Google Shape;294;p41"/>
          <p:cNvSpPr txBox="1">
            <a:spLocks noGrp="1"/>
          </p:cNvSpPr>
          <p:nvPr>
            <p:ph type="body" idx="1"/>
          </p:nvPr>
        </p:nvSpPr>
        <p:spPr>
          <a:xfrm>
            <a:off x="911700" y="1200150"/>
            <a:ext cx="7320600" cy="319703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t>Special thanks to all the people who made and released these awesome resources for free:</a:t>
            </a:r>
          </a:p>
          <a:p>
            <a:pPr marL="0" lvl="0" indent="0" algn="l" rtl="0">
              <a:spcBef>
                <a:spcPts val="600"/>
              </a:spcBef>
              <a:spcAft>
                <a:spcPts val="0"/>
              </a:spcAft>
              <a:buNone/>
            </a:pPr>
            <a:endParaRPr sz="2400" dirty="0"/>
          </a:p>
          <a:p>
            <a:pPr>
              <a:lnSpc>
                <a:spcPct val="115000"/>
              </a:lnSpc>
            </a:pPr>
            <a:r>
              <a:rPr lang="en-US" sz="1800" u="sng" dirty="0">
                <a:solidFill>
                  <a:srgbClr val="0563C1"/>
                </a:solidFill>
                <a:effectLst/>
                <a:latin typeface="Aparajita" panose="020B0502040204020203" pitchFamily="18" charset="0"/>
                <a:ea typeface="Calibri" panose="020F0502020204030204" pitchFamily="34" charset="0"/>
                <a:cs typeface="Aparajita" panose="020B0502040204020203" pitchFamily="18" charset="0"/>
                <a:hlinkClick r:id="rId4"/>
              </a:rPr>
              <a:t>https://www.kaggle.com </a:t>
            </a:r>
            <a:endParaRPr lang="en-US" sz="1800" u="sng" dirty="0">
              <a:solidFill>
                <a:srgbClr val="0563C1"/>
              </a:solidFill>
              <a:effectLst/>
              <a:latin typeface="Aparajita" panose="020B0502040204020203" pitchFamily="18" charset="0"/>
              <a:ea typeface="Calibri" panose="020F0502020204030204" pitchFamily="34" charset="0"/>
              <a:cs typeface="Aparajita" panose="020B0502040204020203" pitchFamily="18" charset="0"/>
            </a:endParaRPr>
          </a:p>
          <a:p>
            <a:pPr>
              <a:lnSpc>
                <a:spcPct val="115000"/>
              </a:lnSpc>
            </a:pPr>
            <a:r>
              <a:rPr lang="en-US" sz="1800" u="sng" dirty="0">
                <a:solidFill>
                  <a:srgbClr val="0563C1"/>
                </a:solidFill>
                <a:effectLst/>
                <a:latin typeface="Aparajita" panose="020B0502040204020203" pitchFamily="18" charset="0"/>
                <a:ea typeface="Calibri" panose="020F0502020204030204" pitchFamily="34" charset="0"/>
                <a:cs typeface="Aparajita" panose="020B0502040204020203" pitchFamily="18" charset="0"/>
                <a:hlinkClick r:id="rId5"/>
              </a:rPr>
              <a:t>https://www.transparency.org/en/cpi/2019/results/table</a:t>
            </a:r>
            <a:endParaRPr lang="en-US" sz="1800" u="sng" dirty="0">
              <a:solidFill>
                <a:srgbClr val="0563C1"/>
              </a:solidFill>
              <a:effectLst/>
              <a:latin typeface="Aparajita" panose="020B0502040204020203" pitchFamily="18" charset="0"/>
              <a:ea typeface="Calibri" panose="020F0502020204030204" pitchFamily="34" charset="0"/>
              <a:cs typeface="Aparajita" panose="020B0502040204020203" pitchFamily="18" charset="0"/>
            </a:endParaRPr>
          </a:p>
          <a:p>
            <a:pPr>
              <a:lnSpc>
                <a:spcPct val="115000"/>
              </a:lnSpc>
            </a:pPr>
            <a:r>
              <a:rPr lang="en-US" sz="1800" dirty="0">
                <a:effectLst/>
                <a:latin typeface="Aparajita" panose="020B0502040204020203" pitchFamily="18" charset="0"/>
                <a:ea typeface="Calibri" panose="020F0502020204030204" pitchFamily="34" charset="0"/>
                <a:cs typeface="Aparajita" panose="020B0502040204020203" pitchFamily="18" charset="0"/>
              </a:rPr>
              <a:t>Forbes: </a:t>
            </a:r>
            <a:r>
              <a:rPr lang="en-US" sz="1800" u="sng" dirty="0">
                <a:solidFill>
                  <a:srgbClr val="0563C1"/>
                </a:solidFill>
                <a:effectLst/>
                <a:latin typeface="Aparajita" panose="020B0502040204020203" pitchFamily="18" charset="0"/>
                <a:ea typeface="Calibri" panose="020F0502020204030204" pitchFamily="34" charset="0"/>
                <a:cs typeface="Aparajita" panose="020B0502040204020203" pitchFamily="18" charset="0"/>
                <a:hlinkClick r:id="rId6"/>
              </a:rPr>
              <a:t>Ranked: The 20 Happiest Countries In The World</a:t>
            </a:r>
            <a:endParaRPr lang="en-US" sz="1800" u="sng" dirty="0">
              <a:solidFill>
                <a:srgbClr val="0563C1"/>
              </a:solidFill>
              <a:effectLst/>
              <a:latin typeface="Aparajita" panose="020B0502040204020203" pitchFamily="18" charset="0"/>
              <a:ea typeface="Calibri" panose="020F0502020204030204" pitchFamily="34" charset="0"/>
              <a:cs typeface="Aparajita" panose="020B0502040204020203" pitchFamily="18" charset="0"/>
            </a:endParaRPr>
          </a:p>
          <a:p>
            <a:pPr>
              <a:lnSpc>
                <a:spcPct val="115000"/>
              </a:lnSpc>
            </a:pPr>
            <a:r>
              <a:rPr lang="en-US" sz="1800" dirty="0">
                <a:effectLst/>
                <a:latin typeface="Aparajita" panose="020B0502040204020203" pitchFamily="18" charset="0"/>
                <a:ea typeface="Calibri" panose="020F0502020204030204" pitchFamily="34" charset="0"/>
                <a:cs typeface="Aparajita" panose="020B0502040204020203" pitchFamily="18" charset="0"/>
              </a:rPr>
              <a:t>World Happiness Report: </a:t>
            </a:r>
            <a:r>
              <a:rPr lang="en-US" sz="1800" u="sng" dirty="0">
                <a:solidFill>
                  <a:srgbClr val="0563C1"/>
                </a:solidFill>
                <a:effectLst/>
                <a:latin typeface="Aparajita" panose="020B0502040204020203" pitchFamily="18" charset="0"/>
                <a:ea typeface="Calibri" panose="020F0502020204030204" pitchFamily="34" charset="0"/>
                <a:cs typeface="Aparajita" panose="020B0502040204020203" pitchFamily="18" charset="0"/>
                <a:hlinkClick r:id="rId7"/>
              </a:rPr>
              <a:t>https://worldhappiness.report/ed/2020/#read</a:t>
            </a:r>
            <a:endParaRPr lang="en-US" sz="1800" dirty="0">
              <a:effectLst/>
              <a:latin typeface="Aparajita" panose="020B0502040204020203" pitchFamily="18" charset="0"/>
              <a:ea typeface="Calibri" panose="020F0502020204030204" pitchFamily="34" charset="0"/>
              <a:cs typeface="Aparajita" panose="020B0502040204020203" pitchFamily="18" charset="0"/>
            </a:endParaRPr>
          </a:p>
          <a:p>
            <a:pPr>
              <a:lnSpc>
                <a:spcPct val="115000"/>
              </a:lnSpc>
            </a:pPr>
            <a:endParaRPr lang="en-US" sz="2400" dirty="0">
              <a:effectLst/>
              <a:latin typeface="Aparajita" panose="020B0502040204020203" pitchFamily="18" charset="0"/>
              <a:ea typeface="Calibri" panose="020F0502020204030204" pitchFamily="34" charset="0"/>
              <a:cs typeface="Aparajita" panose="020B0502040204020203" pitchFamily="18" charset="0"/>
            </a:endParaRPr>
          </a:p>
          <a:p>
            <a:pPr>
              <a:lnSpc>
                <a:spcPct val="115000"/>
              </a:lnSpc>
            </a:pPr>
            <a:endParaRPr lang="en-US" sz="2400" u="sng" dirty="0">
              <a:solidFill>
                <a:srgbClr val="0563C1"/>
              </a:solidFill>
              <a:effectLst/>
              <a:latin typeface="Aparajita" panose="020B0502040204020203" pitchFamily="18" charset="0"/>
              <a:ea typeface="Calibri" panose="020F0502020204030204" pitchFamily="34" charset="0"/>
              <a:cs typeface="Aparajita" panose="020B0502040204020203" pitchFamily="18" charset="0"/>
            </a:endParaRPr>
          </a:p>
          <a:p>
            <a:pPr>
              <a:lnSpc>
                <a:spcPct val="115000"/>
              </a:lnSpc>
            </a:pPr>
            <a:endParaRPr lang="en-US" sz="2400" u="sng" dirty="0">
              <a:solidFill>
                <a:srgbClr val="0563C1"/>
              </a:solidFill>
              <a:effectLst/>
              <a:latin typeface="Aparajita" panose="020B0502040204020203" pitchFamily="18" charset="0"/>
              <a:ea typeface="Calibri" panose="020F0502020204030204" pitchFamily="34" charset="0"/>
              <a:cs typeface="Aparajita" panose="020B0502040204020203" pitchFamily="18" charset="0"/>
            </a:endParaRPr>
          </a:p>
          <a:p>
            <a:pPr>
              <a:lnSpc>
                <a:spcPct val="115000"/>
              </a:lnSpc>
            </a:pPr>
            <a:r>
              <a:rPr lang="en-US" sz="2400" dirty="0"/>
              <a:t>Presentation template by </a:t>
            </a:r>
            <a:r>
              <a:rPr lang="en-US" sz="2400" u="sng" dirty="0" err="1">
                <a:solidFill>
                  <a:srgbClr val="0198AD"/>
                </a:solidFill>
                <a:hlinkClick r:id="rId8">
                  <a:extLst>
                    <a:ext uri="{A12FA001-AC4F-418D-AE19-62706E023703}">
                      <ahyp:hlinkClr xmlns:ahyp="http://schemas.microsoft.com/office/drawing/2018/hyperlinkcolor" val="tx"/>
                    </a:ext>
                  </a:extLst>
                </a:hlinkClick>
              </a:rPr>
              <a:t>SlidesCarnival</a:t>
            </a:r>
            <a:endParaRPr lang="en-US" sz="2400" dirty="0">
              <a:solidFill>
                <a:srgbClr val="0198AD"/>
              </a:solidFill>
            </a:endParaRPr>
          </a:p>
          <a:p>
            <a:pPr marL="457200" lvl="0" indent="-381000" algn="l" rtl="0">
              <a:lnSpc>
                <a:spcPct val="115000"/>
              </a:lnSpc>
              <a:spcBef>
                <a:spcPts val="600"/>
              </a:spcBef>
              <a:spcAft>
                <a:spcPts val="0"/>
              </a:spcAft>
              <a:buSzPts val="2400"/>
              <a:buChar char="▸"/>
            </a:pPr>
            <a:endParaRPr lang="en" sz="2400" dirty="0"/>
          </a:p>
        </p:txBody>
      </p:sp>
      <p:sp>
        <p:nvSpPr>
          <p:cNvPr id="295" name="Google Shape;295;p41"/>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182849" y="0"/>
            <a:ext cx="82296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Topic</a:t>
            </a:r>
            <a:endParaRPr dirty="0"/>
          </a:p>
        </p:txBody>
      </p:sp>
      <p:sp>
        <p:nvSpPr>
          <p:cNvPr id="74" name="Google Shape;74;p18"/>
          <p:cNvSpPr txBox="1"/>
          <p:nvPr/>
        </p:nvSpPr>
        <p:spPr>
          <a:xfrm>
            <a:off x="693212" y="1171327"/>
            <a:ext cx="7719237" cy="3092328"/>
          </a:xfrm>
          <a:prstGeom prst="rect">
            <a:avLst/>
          </a:prstGeom>
          <a:noFill/>
          <a:ln>
            <a:noFill/>
          </a:ln>
        </p:spPr>
        <p:txBody>
          <a:bodyPr spcFirstLastPara="1" wrap="square" lIns="91425" tIns="91425" rIns="91425" bIns="91425" anchor="t" anchorCtr="0">
            <a:noAutofit/>
          </a:bodyPr>
          <a:lstStyle/>
          <a:p>
            <a:pPr marL="457200">
              <a:lnSpc>
                <a:spcPct val="107000"/>
              </a:lnSpc>
            </a:pPr>
            <a:r>
              <a:rPr lang="en-US" sz="1800" b="1" i="1" u="sng"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Happiness Around the World</a:t>
            </a:r>
          </a:p>
          <a:p>
            <a:pPr marL="457200" marR="0">
              <a:lnSpc>
                <a:spcPct val="107000"/>
              </a:lnSpc>
              <a:spcBef>
                <a:spcPts val="0"/>
              </a:spcBef>
              <a:spcAft>
                <a:spcPts val="0"/>
              </a:spcAft>
            </a:pPr>
            <a:endParaRPr lang="en-US" sz="1800" b="1"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Amid pandemic, Peace, Safety and Happiness seem even more precious than ever.</a:t>
            </a:r>
          </a:p>
          <a:p>
            <a:pPr marL="457200" marR="0">
              <a:lnSpc>
                <a:spcPct val="107000"/>
              </a:lnSpc>
              <a:spcBef>
                <a:spcPts val="0"/>
              </a:spcBef>
              <a:spcAft>
                <a:spcPts val="0"/>
              </a:spcAft>
            </a:pPr>
            <a:r>
              <a:rPr lang="en-US" sz="1800" b="1" i="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Our group would like to explore and create visualizations by using the world happiness data to tell the story on what in people’s lives influences ones’ happiness and put the happiest counties on the world map.</a:t>
            </a:r>
          </a:p>
          <a:p>
            <a:pPr marL="0" lvl="0" indent="0" algn="l" rtl="0">
              <a:spcBef>
                <a:spcPts val="600"/>
              </a:spcBef>
              <a:spcAft>
                <a:spcPts val="0"/>
              </a:spcAft>
              <a:buNone/>
            </a:pPr>
            <a:endParaRPr sz="1600" dirty="0">
              <a:solidFill>
                <a:schemeClr val="dk1"/>
              </a:solidFill>
              <a:latin typeface="Source Sans Pro"/>
              <a:ea typeface="Source Sans Pro"/>
              <a:cs typeface="Source Sans Pro"/>
              <a:sym typeface="Source Sans Pro"/>
            </a:endParaRPr>
          </a:p>
        </p:txBody>
      </p:sp>
      <p:sp>
        <p:nvSpPr>
          <p:cNvPr id="77" name="Google Shape;77;p18"/>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2"/>
          <p:cNvSpPr txBox="1">
            <a:spLocks noGrp="1"/>
          </p:cNvSpPr>
          <p:nvPr>
            <p:ph type="title"/>
          </p:nvPr>
        </p:nvSpPr>
        <p:spPr>
          <a:xfrm>
            <a:off x="361507" y="52222"/>
            <a:ext cx="82296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Srouces and Reference</a:t>
            </a:r>
            <a:endParaRPr dirty="0"/>
          </a:p>
        </p:txBody>
      </p:sp>
      <p:sp>
        <p:nvSpPr>
          <p:cNvPr id="104" name="Google Shape;104;p22"/>
          <p:cNvSpPr txBox="1">
            <a:spLocks noGrp="1"/>
          </p:cNvSpPr>
          <p:nvPr>
            <p:ph type="body" idx="1"/>
          </p:nvPr>
        </p:nvSpPr>
        <p:spPr>
          <a:xfrm>
            <a:off x="361507" y="1605517"/>
            <a:ext cx="8654902" cy="2381694"/>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0"/>
              </a:spcAft>
              <a:buFont typeface="+mj-lt"/>
              <a:buAutoNum type="arabicPeriod"/>
              <a:tabLst>
                <a:tab pos="457200" algn="l"/>
              </a:tabLst>
            </a:pPr>
            <a:r>
              <a:rPr lang="en-US" sz="2000" dirty="0">
                <a:effectLst/>
                <a:latin typeface="Aparajita" panose="020B0502040204020203" pitchFamily="18" charset="0"/>
                <a:ea typeface="Calibri" panose="020F0502020204030204" pitchFamily="34" charset="0"/>
                <a:cs typeface="Aparajita" panose="020B0502040204020203" pitchFamily="18" charset="0"/>
              </a:rPr>
              <a:t>Kaggle: </a:t>
            </a:r>
            <a:r>
              <a:rPr lang="en-US" sz="2000" u="sng" dirty="0">
                <a:solidFill>
                  <a:srgbClr val="0563C1"/>
                </a:solidFill>
                <a:effectLst/>
                <a:latin typeface="Aparajita" panose="020B0502040204020203" pitchFamily="18" charset="0"/>
                <a:ea typeface="Calibri" panose="020F0502020204030204" pitchFamily="34" charset="0"/>
                <a:cs typeface="Aparajita" panose="020B0502040204020203" pitchFamily="18" charset="0"/>
                <a:hlinkClick r:id="rId3"/>
              </a:rPr>
              <a:t>https://www.kaggle.com/unsdsn/world-happiness</a:t>
            </a:r>
            <a:endParaRPr lang="en-US" sz="2000" u="sng" dirty="0">
              <a:solidFill>
                <a:srgbClr val="0563C1"/>
              </a:solidFill>
              <a:effectLst/>
              <a:latin typeface="Aparajita" panose="020B0502040204020203" pitchFamily="18" charset="0"/>
              <a:ea typeface="Calibri" panose="020F0502020204030204" pitchFamily="34" charset="0"/>
              <a:cs typeface="Aparajita" panose="020B0502040204020203" pitchFamily="18" charset="0"/>
            </a:endParaRPr>
          </a:p>
          <a:p>
            <a:pPr marL="342900" indent="-342900">
              <a:lnSpc>
                <a:spcPct val="107000"/>
              </a:lnSpc>
              <a:spcBef>
                <a:spcPts val="0"/>
              </a:spcBef>
              <a:buFont typeface="+mj-lt"/>
              <a:buAutoNum type="arabicPeriod"/>
              <a:tabLst>
                <a:tab pos="457200" algn="l"/>
              </a:tabLst>
            </a:pPr>
            <a:r>
              <a:rPr lang="en-US" sz="2000" dirty="0">
                <a:effectLst/>
                <a:latin typeface="Aparajita" panose="020B0502040204020203" pitchFamily="18" charset="0"/>
                <a:ea typeface="Calibri" panose="020F0502020204030204" pitchFamily="34" charset="0"/>
                <a:cs typeface="Aparajita" panose="020B0502040204020203" pitchFamily="18" charset="0"/>
              </a:rPr>
              <a:t>Transparency International: </a:t>
            </a:r>
            <a:r>
              <a:rPr lang="en-US" sz="2000" u="sng" dirty="0">
                <a:solidFill>
                  <a:srgbClr val="0563C1"/>
                </a:solidFill>
                <a:effectLst/>
                <a:latin typeface="Aparajita" panose="020B0502040204020203" pitchFamily="18" charset="0"/>
                <a:ea typeface="Calibri" panose="020F0502020204030204" pitchFamily="34" charset="0"/>
                <a:cs typeface="Aparajita" panose="020B0502040204020203" pitchFamily="18" charset="0"/>
                <a:hlinkClick r:id="rId4"/>
              </a:rPr>
              <a:t>https://www.transparency.org/en/cpi/2019/results/table</a:t>
            </a:r>
            <a:endParaRPr lang="en-US" sz="2000" dirty="0">
              <a:effectLst/>
              <a:latin typeface="Aparajita" panose="020B0502040204020203" pitchFamily="18" charset="0"/>
              <a:ea typeface="Calibri" panose="020F0502020204030204" pitchFamily="34" charset="0"/>
              <a:cs typeface="Aparajita" panose="020B0502040204020203" pitchFamily="18" charset="0"/>
            </a:endParaRPr>
          </a:p>
          <a:p>
            <a:pPr marL="342900" indent="-342900">
              <a:lnSpc>
                <a:spcPct val="107000"/>
              </a:lnSpc>
              <a:spcBef>
                <a:spcPts val="0"/>
              </a:spcBef>
              <a:buFont typeface="+mj-lt"/>
              <a:buAutoNum type="arabicPeriod"/>
              <a:tabLst>
                <a:tab pos="457200" algn="l"/>
              </a:tabLst>
            </a:pPr>
            <a:r>
              <a:rPr lang="en-US" sz="2000" dirty="0">
                <a:effectLst/>
                <a:latin typeface="Aparajita" panose="020B0502040204020203" pitchFamily="18" charset="0"/>
                <a:ea typeface="Calibri" panose="020F0502020204030204" pitchFamily="34" charset="0"/>
                <a:cs typeface="Aparajita" panose="020B0502040204020203" pitchFamily="18" charset="0"/>
              </a:rPr>
              <a:t>Forbes: </a:t>
            </a:r>
            <a:r>
              <a:rPr lang="en-US" sz="2000" u="sng" dirty="0">
                <a:solidFill>
                  <a:srgbClr val="0563C1"/>
                </a:solidFill>
                <a:effectLst/>
                <a:latin typeface="Aparajita" panose="020B0502040204020203" pitchFamily="18" charset="0"/>
                <a:ea typeface="Calibri" panose="020F0502020204030204" pitchFamily="34" charset="0"/>
                <a:cs typeface="Aparajita" panose="020B0502040204020203" pitchFamily="18" charset="0"/>
                <a:hlinkClick r:id="rId5"/>
              </a:rPr>
              <a:t>Ranked: The 20 Happiest Countries In The World</a:t>
            </a:r>
            <a:endParaRPr lang="en-US" sz="2000" dirty="0">
              <a:effectLst/>
              <a:latin typeface="Aparajita" panose="020B0502040204020203" pitchFamily="18" charset="0"/>
              <a:ea typeface="Calibri" panose="020F0502020204030204" pitchFamily="34" charset="0"/>
              <a:cs typeface="Aparajita" panose="020B0502040204020203"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2000" dirty="0">
                <a:effectLst/>
                <a:latin typeface="Aparajita" panose="020B0502040204020203" pitchFamily="18" charset="0"/>
                <a:ea typeface="Calibri" panose="020F0502020204030204" pitchFamily="34" charset="0"/>
                <a:cs typeface="Aparajita" panose="020B0502040204020203" pitchFamily="18" charset="0"/>
              </a:rPr>
              <a:t>https://www.trackinghappiness.com/happiness-index-2018/#The_happiest_countries_based_on_the_Happiness_Index</a:t>
            </a:r>
          </a:p>
          <a:p>
            <a:pPr marL="342900" marR="0" lvl="0" indent="-342900">
              <a:lnSpc>
                <a:spcPct val="107000"/>
              </a:lnSpc>
              <a:spcBef>
                <a:spcPts val="0"/>
              </a:spcBef>
              <a:spcAft>
                <a:spcPts val="0"/>
              </a:spcAft>
              <a:buFont typeface="+mj-lt"/>
              <a:buAutoNum type="arabicPeriod"/>
              <a:tabLst>
                <a:tab pos="457200" algn="l"/>
              </a:tabLst>
            </a:pPr>
            <a:r>
              <a:rPr lang="en-US" sz="2000" dirty="0">
                <a:effectLst/>
                <a:latin typeface="Aparajita" panose="020B0502040204020203" pitchFamily="18" charset="0"/>
                <a:ea typeface="Calibri" panose="020F0502020204030204" pitchFamily="34" charset="0"/>
                <a:cs typeface="Aparajita" panose="020B0502040204020203" pitchFamily="18" charset="0"/>
              </a:rPr>
              <a:t>World Happiness Report: </a:t>
            </a:r>
            <a:r>
              <a:rPr lang="en-US" sz="2000" u="sng" dirty="0">
                <a:solidFill>
                  <a:srgbClr val="0563C1"/>
                </a:solidFill>
                <a:effectLst/>
                <a:latin typeface="Aparajita" panose="020B0502040204020203" pitchFamily="18" charset="0"/>
                <a:ea typeface="Calibri" panose="020F0502020204030204" pitchFamily="34" charset="0"/>
                <a:cs typeface="Aparajita" panose="020B0502040204020203" pitchFamily="18" charset="0"/>
                <a:hlinkClick r:id="rId6"/>
              </a:rPr>
              <a:t>https://worldhappiness.report/ed/2020/#read</a:t>
            </a:r>
            <a:endParaRPr lang="en-US" sz="2000" dirty="0">
              <a:effectLst/>
              <a:latin typeface="Aparajita" panose="020B0502040204020203" pitchFamily="18" charset="0"/>
              <a:ea typeface="Calibri" panose="020F0502020204030204" pitchFamily="34" charset="0"/>
              <a:cs typeface="Aparajita" panose="020B0502040204020203" pitchFamily="18" charset="0"/>
            </a:endParaRPr>
          </a:p>
        </p:txBody>
      </p:sp>
      <p:sp>
        <p:nvSpPr>
          <p:cNvPr id="105" name="Google Shape;105;p22"/>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457199" y="147796"/>
            <a:ext cx="7573617" cy="6466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Our process</a:t>
            </a:r>
            <a:endParaRPr dirty="0"/>
          </a:p>
        </p:txBody>
      </p:sp>
      <p:sp>
        <p:nvSpPr>
          <p:cNvPr id="220" name="Google Shape;220;p34"/>
          <p:cNvSpPr/>
          <p:nvPr/>
        </p:nvSpPr>
        <p:spPr>
          <a:xfrm>
            <a:off x="279212" y="1707874"/>
            <a:ext cx="2040665" cy="930687"/>
          </a:xfrm>
          <a:prstGeom prst="rightArrow">
            <a:avLst>
              <a:gd name="adj1" fmla="val 50000"/>
              <a:gd name="adj2" fmla="val 50000"/>
            </a:avLst>
          </a:prstGeom>
          <a:solidFill>
            <a:srgbClr val="859CB1">
              <a:alpha val="12310"/>
            </a:srgbClr>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First</a:t>
            </a:r>
            <a:endParaRPr lang="en-US" sz="1400" b="1" dirty="0">
              <a:solidFill>
                <a:srgbClr val="FFFFFF"/>
              </a:solidFill>
              <a:latin typeface="Source Sans Pro"/>
              <a:ea typeface="Source Sans Pro"/>
              <a:cs typeface="Source Sans Pro"/>
              <a:sym typeface="Source Sans Pro"/>
            </a:endParaRPr>
          </a:p>
        </p:txBody>
      </p:sp>
      <p:sp>
        <p:nvSpPr>
          <p:cNvPr id="221" name="Google Shape;221;p34"/>
          <p:cNvSpPr/>
          <p:nvPr/>
        </p:nvSpPr>
        <p:spPr>
          <a:xfrm>
            <a:off x="3763230" y="1706072"/>
            <a:ext cx="2091848" cy="932489"/>
          </a:xfrm>
          <a:prstGeom prst="rightArrow">
            <a:avLst>
              <a:gd name="adj1" fmla="val 50000"/>
              <a:gd name="adj2" fmla="val 50000"/>
            </a:avLst>
          </a:prstGeom>
          <a:solidFill>
            <a:srgbClr val="859CB1">
              <a:alpha val="12310"/>
            </a:srgbClr>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endParaRPr lang="en-US" sz="1800" b="1" dirty="0">
              <a:solidFill>
                <a:srgbClr val="FFFFFF"/>
              </a:solidFill>
              <a:latin typeface="Source Sans Pro"/>
              <a:ea typeface="Source Sans Pro"/>
              <a:cs typeface="Source Sans Pro"/>
              <a:sym typeface="Source Sans Pro"/>
            </a:endParaRPr>
          </a:p>
          <a:p>
            <a:pPr algn="ctr"/>
            <a:r>
              <a:rPr lang="en-US" b="1" dirty="0">
                <a:solidFill>
                  <a:srgbClr val="FFFFFF"/>
                </a:solidFill>
                <a:latin typeface="Source Sans Pro"/>
                <a:ea typeface="Source Sans Pro"/>
                <a:cs typeface="Source Sans Pro"/>
                <a:sym typeface="Source Sans Pro"/>
              </a:rPr>
              <a:t>Second</a:t>
            </a:r>
          </a:p>
          <a:p>
            <a:pPr marL="0" lvl="0" indent="0" algn="ctr" rtl="0">
              <a:spcBef>
                <a:spcPts val="0"/>
              </a:spcBef>
              <a:spcAft>
                <a:spcPts val="0"/>
              </a:spcAft>
              <a:buNone/>
            </a:pPr>
            <a:endParaRPr sz="1800" b="1" dirty="0">
              <a:solidFill>
                <a:srgbClr val="FFFFFF"/>
              </a:solidFill>
              <a:latin typeface="Source Sans Pro"/>
              <a:ea typeface="Source Sans Pro"/>
              <a:cs typeface="Source Sans Pro"/>
              <a:sym typeface="Source Sans Pro"/>
            </a:endParaRPr>
          </a:p>
        </p:txBody>
      </p:sp>
      <p:sp>
        <p:nvSpPr>
          <p:cNvPr id="222" name="Google Shape;222;p34"/>
          <p:cNvSpPr/>
          <p:nvPr/>
        </p:nvSpPr>
        <p:spPr>
          <a:xfrm>
            <a:off x="6057656" y="1665296"/>
            <a:ext cx="2273700" cy="1046440"/>
          </a:xfrm>
          <a:prstGeom prst="rightArrow">
            <a:avLst>
              <a:gd name="adj1" fmla="val 50000"/>
              <a:gd name="adj2" fmla="val 50000"/>
            </a:avLst>
          </a:prstGeom>
          <a:solidFill>
            <a:srgbClr val="859CB1">
              <a:alpha val="12310"/>
            </a:srgbClr>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Source Sans Pro"/>
                <a:ea typeface="Source Sans Pro"/>
                <a:cs typeface="Source Sans Pro"/>
                <a:sym typeface="Source Sans Pro"/>
              </a:rPr>
              <a:t>last</a:t>
            </a:r>
            <a:endParaRPr b="1" dirty="0">
              <a:solidFill>
                <a:srgbClr val="FFFFFF"/>
              </a:solidFill>
              <a:latin typeface="Source Sans Pro"/>
              <a:ea typeface="Source Sans Pro"/>
              <a:cs typeface="Source Sans Pro"/>
              <a:sym typeface="Source Sans Pro"/>
            </a:endParaRPr>
          </a:p>
        </p:txBody>
      </p:sp>
      <p:sp>
        <p:nvSpPr>
          <p:cNvPr id="223" name="Google Shape;223;p34"/>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pic>
        <p:nvPicPr>
          <p:cNvPr id="3" name="Picture 2">
            <a:extLst>
              <a:ext uri="{FF2B5EF4-FFF2-40B4-BE49-F238E27FC236}">
                <a16:creationId xmlns:a16="http://schemas.microsoft.com/office/drawing/2014/main" id="{5F5A105B-68DB-46A0-ADF6-65A4003DDAE1}"/>
              </a:ext>
            </a:extLst>
          </p:cNvPr>
          <p:cNvPicPr>
            <a:picLocks noChangeAspect="1"/>
          </p:cNvPicPr>
          <p:nvPr/>
        </p:nvPicPr>
        <p:blipFill>
          <a:blip r:embed="rId4"/>
          <a:stretch>
            <a:fillRect/>
          </a:stretch>
        </p:blipFill>
        <p:spPr>
          <a:xfrm>
            <a:off x="1486707" y="845796"/>
            <a:ext cx="1119298" cy="1193424"/>
          </a:xfrm>
          <a:prstGeom prst="rect">
            <a:avLst/>
          </a:prstGeom>
        </p:spPr>
      </p:pic>
      <p:pic>
        <p:nvPicPr>
          <p:cNvPr id="5" name="Picture 4">
            <a:extLst>
              <a:ext uri="{FF2B5EF4-FFF2-40B4-BE49-F238E27FC236}">
                <a16:creationId xmlns:a16="http://schemas.microsoft.com/office/drawing/2014/main" id="{7D57412F-973B-4C11-991C-16543F5306A6}"/>
              </a:ext>
            </a:extLst>
          </p:cNvPr>
          <p:cNvPicPr>
            <a:picLocks noChangeAspect="1"/>
          </p:cNvPicPr>
          <p:nvPr/>
        </p:nvPicPr>
        <p:blipFill>
          <a:blip r:embed="rId5"/>
          <a:stretch>
            <a:fillRect/>
          </a:stretch>
        </p:blipFill>
        <p:spPr>
          <a:xfrm>
            <a:off x="1827174" y="2507940"/>
            <a:ext cx="1193424" cy="1193424"/>
          </a:xfrm>
          <a:prstGeom prst="rect">
            <a:avLst/>
          </a:prstGeom>
        </p:spPr>
      </p:pic>
      <p:pic>
        <p:nvPicPr>
          <p:cNvPr id="7" name="Picture 6">
            <a:extLst>
              <a:ext uri="{FF2B5EF4-FFF2-40B4-BE49-F238E27FC236}">
                <a16:creationId xmlns:a16="http://schemas.microsoft.com/office/drawing/2014/main" id="{043C3606-52D8-48CE-8F62-7B9102731015}"/>
              </a:ext>
            </a:extLst>
          </p:cNvPr>
          <p:cNvPicPr>
            <a:picLocks noChangeAspect="1"/>
          </p:cNvPicPr>
          <p:nvPr/>
        </p:nvPicPr>
        <p:blipFill>
          <a:blip r:embed="rId6"/>
          <a:stretch>
            <a:fillRect/>
          </a:stretch>
        </p:blipFill>
        <p:spPr>
          <a:xfrm>
            <a:off x="2527965" y="1106414"/>
            <a:ext cx="1271700" cy="2157787"/>
          </a:xfrm>
          <a:prstGeom prst="rect">
            <a:avLst/>
          </a:prstGeom>
        </p:spPr>
      </p:pic>
      <p:sp>
        <p:nvSpPr>
          <p:cNvPr id="9" name="TextBox 8">
            <a:extLst>
              <a:ext uri="{FF2B5EF4-FFF2-40B4-BE49-F238E27FC236}">
                <a16:creationId xmlns:a16="http://schemas.microsoft.com/office/drawing/2014/main" id="{2610C4C1-CC40-49BC-BA7F-78A7C5A57D61}"/>
              </a:ext>
            </a:extLst>
          </p:cNvPr>
          <p:cNvSpPr txBox="1"/>
          <p:nvPr/>
        </p:nvSpPr>
        <p:spPr>
          <a:xfrm>
            <a:off x="282312" y="2474786"/>
            <a:ext cx="1935012" cy="861774"/>
          </a:xfrm>
          <a:prstGeom prst="rect">
            <a:avLst/>
          </a:prstGeom>
          <a:noFill/>
        </p:spPr>
        <p:txBody>
          <a:bodyPr wrap="square" rtlCol="0">
            <a:spAutoFit/>
          </a:bodyPr>
          <a:lstStyle/>
          <a:p>
            <a:r>
              <a:rPr lang="en-US" sz="1200" b="1" dirty="0">
                <a:solidFill>
                  <a:srgbClr val="002060"/>
                </a:solidFill>
                <a:latin typeface="Source Sans Pro"/>
                <a:ea typeface="Source Sans Pro"/>
                <a:cs typeface="Source Sans Pro"/>
                <a:sym typeface="Source Sans Pro"/>
              </a:rPr>
              <a:t>Download and Import dataset into PostgreSQL</a:t>
            </a:r>
          </a:p>
          <a:p>
            <a:pPr marL="228600" indent="-228600">
              <a:buAutoNum type="arabicPeriod"/>
            </a:pPr>
            <a:endParaRPr lang="en-US" sz="1200" dirty="0">
              <a:solidFill>
                <a:srgbClr val="002060"/>
              </a:solidFill>
              <a:latin typeface="Source Sans Pro"/>
              <a:ea typeface="Source Sans Pro"/>
              <a:cs typeface="Source Sans Pro"/>
              <a:sym typeface="Source Sans Pro"/>
            </a:endParaRPr>
          </a:p>
          <a:p>
            <a:endParaRPr lang="en-US" dirty="0"/>
          </a:p>
        </p:txBody>
      </p:sp>
      <p:pic>
        <p:nvPicPr>
          <p:cNvPr id="11" name="Picture 10">
            <a:extLst>
              <a:ext uri="{FF2B5EF4-FFF2-40B4-BE49-F238E27FC236}">
                <a16:creationId xmlns:a16="http://schemas.microsoft.com/office/drawing/2014/main" id="{B0DAAB00-BD76-47E3-A213-EF836FDC2458}"/>
              </a:ext>
            </a:extLst>
          </p:cNvPr>
          <p:cNvPicPr>
            <a:picLocks noChangeAspect="1"/>
          </p:cNvPicPr>
          <p:nvPr/>
        </p:nvPicPr>
        <p:blipFill>
          <a:blip r:embed="rId7"/>
          <a:stretch>
            <a:fillRect/>
          </a:stretch>
        </p:blipFill>
        <p:spPr>
          <a:xfrm>
            <a:off x="107576" y="747326"/>
            <a:ext cx="1379131" cy="518223"/>
          </a:xfrm>
          <a:prstGeom prst="rect">
            <a:avLst/>
          </a:prstGeom>
        </p:spPr>
      </p:pic>
      <p:sp>
        <p:nvSpPr>
          <p:cNvPr id="18" name="TextBox 17">
            <a:extLst>
              <a:ext uri="{FF2B5EF4-FFF2-40B4-BE49-F238E27FC236}">
                <a16:creationId xmlns:a16="http://schemas.microsoft.com/office/drawing/2014/main" id="{BED39785-2BEF-46BA-AF84-4DD891CCECA7}"/>
              </a:ext>
            </a:extLst>
          </p:cNvPr>
          <p:cNvSpPr txBox="1"/>
          <p:nvPr/>
        </p:nvSpPr>
        <p:spPr>
          <a:xfrm>
            <a:off x="3788696" y="2447896"/>
            <a:ext cx="1788008" cy="1046440"/>
          </a:xfrm>
          <a:prstGeom prst="rect">
            <a:avLst/>
          </a:prstGeom>
          <a:noFill/>
        </p:spPr>
        <p:txBody>
          <a:bodyPr wrap="square" rtlCol="0">
            <a:spAutoFit/>
          </a:bodyPr>
          <a:lstStyle/>
          <a:p>
            <a:r>
              <a:rPr lang="en-US" sz="1200" b="1" dirty="0">
                <a:solidFill>
                  <a:srgbClr val="002060"/>
                </a:solidFill>
                <a:latin typeface="Source Sans Pro"/>
                <a:ea typeface="Source Sans Pro"/>
                <a:cs typeface="Source Sans Pro"/>
                <a:sym typeface="Source Sans Pro"/>
              </a:rPr>
              <a:t>Program design</a:t>
            </a:r>
          </a:p>
          <a:p>
            <a:pPr marL="228600" indent="-228600">
              <a:buAutoNum type="arabicPeriod"/>
            </a:pPr>
            <a:r>
              <a:rPr lang="en-US" sz="1200" b="1" dirty="0">
                <a:solidFill>
                  <a:srgbClr val="002060"/>
                </a:solidFill>
                <a:latin typeface="Source Sans Pro"/>
                <a:ea typeface="Source Sans Pro"/>
                <a:cs typeface="Source Sans Pro"/>
                <a:sym typeface="Source Sans Pro"/>
              </a:rPr>
              <a:t>index.html/</a:t>
            </a:r>
            <a:r>
              <a:rPr lang="en-US" sz="1200" b="1" dirty="0" err="1">
                <a:solidFill>
                  <a:srgbClr val="002060"/>
                </a:solidFill>
                <a:latin typeface="Source Sans Pro"/>
                <a:ea typeface="Source Sans Pro"/>
                <a:cs typeface="Source Sans Pro"/>
                <a:sym typeface="Source Sans Pro"/>
              </a:rPr>
              <a:t>css</a:t>
            </a:r>
            <a:endParaRPr lang="en-US" sz="1200" b="1" dirty="0">
              <a:solidFill>
                <a:srgbClr val="002060"/>
              </a:solidFill>
              <a:latin typeface="Source Sans Pro"/>
              <a:ea typeface="Source Sans Pro"/>
              <a:cs typeface="Source Sans Pro"/>
              <a:sym typeface="Source Sans Pro"/>
            </a:endParaRPr>
          </a:p>
          <a:p>
            <a:pPr marL="228600" indent="-228600">
              <a:buAutoNum type="arabicPeriod"/>
            </a:pPr>
            <a:r>
              <a:rPr lang="en-US" sz="1200" b="1" dirty="0">
                <a:solidFill>
                  <a:srgbClr val="002060"/>
                </a:solidFill>
                <a:latin typeface="Source Sans Pro"/>
                <a:ea typeface="Source Sans Pro"/>
                <a:cs typeface="Source Sans Pro"/>
                <a:sym typeface="Source Sans Pro"/>
              </a:rPr>
              <a:t>App.py</a:t>
            </a:r>
          </a:p>
          <a:p>
            <a:pPr marL="228600" indent="-228600">
              <a:buAutoNum type="arabicPeriod"/>
            </a:pPr>
            <a:r>
              <a:rPr lang="en-US" sz="1200" b="1" dirty="0">
                <a:solidFill>
                  <a:srgbClr val="002060"/>
                </a:solidFill>
                <a:latin typeface="Source Sans Pro"/>
                <a:ea typeface="Source Sans Pro"/>
                <a:cs typeface="Source Sans Pro"/>
                <a:sym typeface="Source Sans Pro"/>
              </a:rPr>
              <a:t>Logic.js </a:t>
            </a:r>
          </a:p>
          <a:p>
            <a:endParaRPr lang="en-US" dirty="0"/>
          </a:p>
        </p:txBody>
      </p:sp>
      <p:sp>
        <p:nvSpPr>
          <p:cNvPr id="19" name="TextBox 18">
            <a:extLst>
              <a:ext uri="{FF2B5EF4-FFF2-40B4-BE49-F238E27FC236}">
                <a16:creationId xmlns:a16="http://schemas.microsoft.com/office/drawing/2014/main" id="{E4B909F8-BE90-4654-AD22-AD4EA4A7095C}"/>
              </a:ext>
            </a:extLst>
          </p:cNvPr>
          <p:cNvSpPr txBox="1"/>
          <p:nvPr/>
        </p:nvSpPr>
        <p:spPr>
          <a:xfrm>
            <a:off x="6069771" y="2450829"/>
            <a:ext cx="2383326" cy="830997"/>
          </a:xfrm>
          <a:prstGeom prst="rect">
            <a:avLst/>
          </a:prstGeom>
          <a:noFill/>
        </p:spPr>
        <p:txBody>
          <a:bodyPr wrap="square" rtlCol="0">
            <a:spAutoFit/>
          </a:bodyPr>
          <a:lstStyle/>
          <a:p>
            <a:r>
              <a:rPr lang="en-US" sz="1200" b="1" dirty="0">
                <a:solidFill>
                  <a:srgbClr val="002060"/>
                </a:solidFill>
                <a:latin typeface="Source Sans Pro"/>
                <a:ea typeface="Source Sans Pro"/>
                <a:cs typeface="Source Sans Pro"/>
                <a:sym typeface="Source Sans Pro"/>
              </a:rPr>
              <a:t>Create Visualization</a:t>
            </a:r>
          </a:p>
          <a:p>
            <a:r>
              <a:rPr lang="en-US" sz="1200" b="1" dirty="0">
                <a:solidFill>
                  <a:srgbClr val="002060"/>
                </a:solidFill>
                <a:latin typeface="Source Sans Pro"/>
                <a:ea typeface="Source Sans Pro"/>
                <a:cs typeface="Source Sans Pro"/>
                <a:sym typeface="Source Sans Pro"/>
              </a:rPr>
              <a:t>1. Web Landing Page</a:t>
            </a:r>
          </a:p>
          <a:p>
            <a:r>
              <a:rPr lang="en-US" sz="1200" b="1" dirty="0">
                <a:solidFill>
                  <a:srgbClr val="002060"/>
                </a:solidFill>
                <a:latin typeface="Source Sans Pro"/>
                <a:ea typeface="Source Sans Pro"/>
                <a:cs typeface="Source Sans Pro"/>
                <a:sym typeface="Source Sans Pro"/>
              </a:rPr>
              <a:t>2. Nav Links – Search, Map, Data</a:t>
            </a:r>
          </a:p>
          <a:p>
            <a:endParaRPr lang="en-US" sz="1200" dirty="0">
              <a:solidFill>
                <a:srgbClr val="002060"/>
              </a:solidFill>
              <a:latin typeface="Source Sans Pro"/>
              <a:ea typeface="Source Sans Pro"/>
              <a:cs typeface="Source Sans Pro"/>
              <a:sym typeface="Source Sans Pro"/>
            </a:endParaRPr>
          </a:p>
        </p:txBody>
      </p:sp>
      <p:pic>
        <p:nvPicPr>
          <p:cNvPr id="20" name="Picture 19">
            <a:extLst>
              <a:ext uri="{FF2B5EF4-FFF2-40B4-BE49-F238E27FC236}">
                <a16:creationId xmlns:a16="http://schemas.microsoft.com/office/drawing/2014/main" id="{C7588DF1-4ACB-4990-8523-2805A4A1F133}"/>
              </a:ext>
            </a:extLst>
          </p:cNvPr>
          <p:cNvPicPr>
            <a:picLocks noChangeAspect="1"/>
          </p:cNvPicPr>
          <p:nvPr/>
        </p:nvPicPr>
        <p:blipFill>
          <a:blip r:embed="rId8"/>
          <a:stretch>
            <a:fillRect/>
          </a:stretch>
        </p:blipFill>
        <p:spPr>
          <a:xfrm>
            <a:off x="4682700" y="3110026"/>
            <a:ext cx="1896684" cy="19344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8" name="Picture 7">
            <a:extLst>
              <a:ext uri="{FF2B5EF4-FFF2-40B4-BE49-F238E27FC236}">
                <a16:creationId xmlns:a16="http://schemas.microsoft.com/office/drawing/2014/main" id="{C3E3A387-7539-41D6-932F-93215C2BDC76}"/>
              </a:ext>
            </a:extLst>
          </p:cNvPr>
          <p:cNvPicPr>
            <a:picLocks noChangeAspect="1"/>
          </p:cNvPicPr>
          <p:nvPr/>
        </p:nvPicPr>
        <p:blipFill>
          <a:blip r:embed="rId3"/>
          <a:stretch>
            <a:fillRect/>
          </a:stretch>
        </p:blipFill>
        <p:spPr>
          <a:xfrm>
            <a:off x="292945" y="696025"/>
            <a:ext cx="4655573" cy="3578313"/>
          </a:xfrm>
          <a:prstGeom prst="rect">
            <a:avLst/>
          </a:prstGeom>
        </p:spPr>
      </p:pic>
      <p:sp>
        <p:nvSpPr>
          <p:cNvPr id="180" name="Google Shape;180;p30"/>
          <p:cNvSpPr txBox="1">
            <a:spLocks noGrp="1"/>
          </p:cNvSpPr>
          <p:nvPr>
            <p:ph type="title"/>
          </p:nvPr>
        </p:nvSpPr>
        <p:spPr>
          <a:xfrm>
            <a:off x="7124443" y="147267"/>
            <a:ext cx="1021976" cy="61156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rgbClr val="002060"/>
                </a:solidFill>
              </a:rPr>
              <a:t>Data</a:t>
            </a:r>
            <a:endParaRPr sz="2800" dirty="0">
              <a:solidFill>
                <a:srgbClr val="002060"/>
              </a:solidFill>
            </a:endParaRPr>
          </a:p>
        </p:txBody>
      </p:sp>
      <p:sp>
        <p:nvSpPr>
          <p:cNvPr id="182" name="Google Shape;182;p30"/>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pic>
        <p:nvPicPr>
          <p:cNvPr id="3" name="Picture 2">
            <a:extLst>
              <a:ext uri="{FF2B5EF4-FFF2-40B4-BE49-F238E27FC236}">
                <a16:creationId xmlns:a16="http://schemas.microsoft.com/office/drawing/2014/main" id="{47024AF2-2AEB-4EFA-B1AF-B966F5525413}"/>
              </a:ext>
            </a:extLst>
          </p:cNvPr>
          <p:cNvPicPr>
            <a:picLocks noChangeAspect="1"/>
          </p:cNvPicPr>
          <p:nvPr/>
        </p:nvPicPr>
        <p:blipFill>
          <a:blip r:embed="rId4"/>
          <a:stretch>
            <a:fillRect/>
          </a:stretch>
        </p:blipFill>
        <p:spPr>
          <a:xfrm>
            <a:off x="4297650" y="2241130"/>
            <a:ext cx="4684971" cy="2143542"/>
          </a:xfrm>
          <a:prstGeom prst="rect">
            <a:avLst/>
          </a:prstGeom>
        </p:spPr>
      </p:pic>
      <p:sp>
        <p:nvSpPr>
          <p:cNvPr id="4" name="TextBox 3">
            <a:extLst>
              <a:ext uri="{FF2B5EF4-FFF2-40B4-BE49-F238E27FC236}">
                <a16:creationId xmlns:a16="http://schemas.microsoft.com/office/drawing/2014/main" id="{53799A40-9352-490C-8232-33D4A7AF540C}"/>
              </a:ext>
            </a:extLst>
          </p:cNvPr>
          <p:cNvSpPr txBox="1"/>
          <p:nvPr/>
        </p:nvSpPr>
        <p:spPr>
          <a:xfrm>
            <a:off x="4948518" y="758828"/>
            <a:ext cx="3890809" cy="1384995"/>
          </a:xfrm>
          <a:prstGeom prst="rect">
            <a:avLst/>
          </a:prstGeom>
          <a:noFill/>
        </p:spPr>
        <p:txBody>
          <a:bodyPr wrap="none" rtlCol="0">
            <a:spAutoFit/>
          </a:bodyPr>
          <a:lstStyle/>
          <a:p>
            <a:r>
              <a:rPr lang="en-US" sz="1200" b="1" dirty="0">
                <a:solidFill>
                  <a:srgbClr val="002060"/>
                </a:solidFill>
              </a:rPr>
              <a:t>App.py </a:t>
            </a:r>
          </a:p>
          <a:p>
            <a:endParaRPr lang="en-US" sz="1200" b="1" dirty="0">
              <a:solidFill>
                <a:srgbClr val="002060"/>
              </a:solidFill>
            </a:endParaRPr>
          </a:p>
          <a:p>
            <a:r>
              <a:rPr lang="en-US" sz="1200" b="1" dirty="0">
                <a:solidFill>
                  <a:srgbClr val="002060"/>
                </a:solidFill>
              </a:rPr>
              <a:t>Set up Flask, Database connection</a:t>
            </a:r>
          </a:p>
          <a:p>
            <a:r>
              <a:rPr lang="en-US" sz="1200" b="1" dirty="0">
                <a:solidFill>
                  <a:srgbClr val="002060"/>
                </a:solidFill>
              </a:rPr>
              <a:t>Render index.html and data.html on route selected</a:t>
            </a:r>
          </a:p>
          <a:p>
            <a:endParaRPr lang="en-US" sz="1200" b="1" dirty="0">
              <a:solidFill>
                <a:srgbClr val="002060"/>
              </a:solidFill>
            </a:endParaRPr>
          </a:p>
          <a:p>
            <a:r>
              <a:rPr lang="en-US" sz="1200" b="1" dirty="0">
                <a:solidFill>
                  <a:srgbClr val="002060"/>
                </a:solidFill>
              </a:rPr>
              <a:t>The following table describes the </a:t>
            </a:r>
          </a:p>
          <a:p>
            <a:r>
              <a:rPr lang="en-US" sz="1200" b="1" dirty="0">
                <a:solidFill>
                  <a:srgbClr val="002060"/>
                </a:solidFill>
              </a:rPr>
              <a:t>World Happiness dataset used for this 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457200" y="-22622"/>
            <a:ext cx="82296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Ranking </a:t>
            </a:r>
            <a:endParaRPr sz="2800" dirty="0"/>
          </a:p>
        </p:txBody>
      </p:sp>
      <p:sp>
        <p:nvSpPr>
          <p:cNvPr id="159" name="Google Shape;159;p29"/>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sz="1200">
                <a:solidFill>
                  <a:schemeClr val="dk2"/>
                </a:solidFill>
                <a:latin typeface="Permanent Marker"/>
                <a:ea typeface="Permanent Marker"/>
                <a:cs typeface="Permanent Marker"/>
                <a:sym typeface="Permanent Marker"/>
              </a:rPr>
              <a:t>6</a:t>
            </a:fld>
            <a:endParaRPr sz="1200">
              <a:solidFill>
                <a:schemeClr val="dk2"/>
              </a:solidFill>
              <a:latin typeface="Permanent Marker"/>
              <a:ea typeface="Permanent Marker"/>
              <a:cs typeface="Permanent Marker"/>
              <a:sym typeface="Permanent Marker"/>
            </a:endParaRPr>
          </a:p>
        </p:txBody>
      </p:sp>
      <p:pic>
        <p:nvPicPr>
          <p:cNvPr id="3" name="Picture 2" descr="Chart, bubble chart&#10;&#10;Description automatically generated">
            <a:extLst>
              <a:ext uri="{FF2B5EF4-FFF2-40B4-BE49-F238E27FC236}">
                <a16:creationId xmlns:a16="http://schemas.microsoft.com/office/drawing/2014/main" id="{6139DA71-7CF6-4DA8-93DA-5AD80532A108}"/>
              </a:ext>
            </a:extLst>
          </p:cNvPr>
          <p:cNvPicPr>
            <a:picLocks noChangeAspect="1"/>
          </p:cNvPicPr>
          <p:nvPr/>
        </p:nvPicPr>
        <p:blipFill>
          <a:blip r:embed="rId3"/>
          <a:stretch>
            <a:fillRect/>
          </a:stretch>
        </p:blipFill>
        <p:spPr>
          <a:xfrm>
            <a:off x="149232" y="834778"/>
            <a:ext cx="8296835" cy="4087154"/>
          </a:xfrm>
          <a:prstGeom prst="rect">
            <a:avLst/>
          </a:prstGeom>
        </p:spPr>
      </p:pic>
      <p:sp>
        <p:nvSpPr>
          <p:cNvPr id="6" name="Arrow: Right 5">
            <a:extLst>
              <a:ext uri="{FF2B5EF4-FFF2-40B4-BE49-F238E27FC236}">
                <a16:creationId xmlns:a16="http://schemas.microsoft.com/office/drawing/2014/main" id="{1D4CB888-82F5-491A-912A-20DDD8CFD1C5}"/>
              </a:ext>
            </a:extLst>
          </p:cNvPr>
          <p:cNvSpPr/>
          <p:nvPr/>
        </p:nvSpPr>
        <p:spPr>
          <a:xfrm>
            <a:off x="1898073" y="983673"/>
            <a:ext cx="415636" cy="17318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97EB20E1-53FA-4981-B218-0D5A4D203863}"/>
              </a:ext>
            </a:extLst>
          </p:cNvPr>
          <p:cNvSpPr/>
          <p:nvPr/>
        </p:nvSpPr>
        <p:spPr>
          <a:xfrm>
            <a:off x="616528" y="613058"/>
            <a:ext cx="1170708" cy="7446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bg1"/>
              </a:solidFill>
            </a:endParaRPr>
          </a:p>
          <a:p>
            <a:pPr algn="ctr"/>
            <a:r>
              <a:rPr lang="en-US" sz="1100" dirty="0">
                <a:solidFill>
                  <a:schemeClr val="bg1"/>
                </a:solidFill>
              </a:rPr>
              <a:t>Dropdown menu to select different years. </a:t>
            </a:r>
          </a:p>
          <a:p>
            <a:pPr algn="ctr"/>
            <a:endParaRPr lang="en-US" sz="1100" dirty="0"/>
          </a:p>
        </p:txBody>
      </p:sp>
      <p:sp>
        <p:nvSpPr>
          <p:cNvPr id="8" name="Arrow: Down 7">
            <a:extLst>
              <a:ext uri="{FF2B5EF4-FFF2-40B4-BE49-F238E27FC236}">
                <a16:creationId xmlns:a16="http://schemas.microsoft.com/office/drawing/2014/main" id="{1B6BBE99-4E6E-4B53-8CFB-7BF87DFB01DD}"/>
              </a:ext>
            </a:extLst>
          </p:cNvPr>
          <p:cNvSpPr/>
          <p:nvPr/>
        </p:nvSpPr>
        <p:spPr>
          <a:xfrm rot="3687307">
            <a:off x="5266215" y="3517332"/>
            <a:ext cx="386849" cy="6877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A0FAF4AE-DBE4-4E90-A284-6E05C4353AF1}"/>
              </a:ext>
            </a:extLst>
          </p:cNvPr>
          <p:cNvSpPr/>
          <p:nvPr/>
        </p:nvSpPr>
        <p:spPr>
          <a:xfrm>
            <a:off x="5854134" y="3013164"/>
            <a:ext cx="1062446" cy="522514"/>
          </a:xfrm>
          <a:prstGeom prst="roundRect">
            <a:avLst>
              <a:gd name="adj" fmla="val 233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Trends between </a:t>
            </a:r>
            <a:r>
              <a:rPr lang="en-US" sz="800" dirty="0" err="1">
                <a:solidFill>
                  <a:schemeClr val="bg1"/>
                </a:solidFill>
              </a:rPr>
              <a:t>CPI_Score</a:t>
            </a:r>
            <a:r>
              <a:rPr lang="en-US" sz="800" dirty="0">
                <a:solidFill>
                  <a:schemeClr val="bg1"/>
                </a:solidFill>
              </a:rPr>
              <a:t> and Ranking</a:t>
            </a:r>
          </a:p>
        </p:txBody>
      </p:sp>
      <p:sp>
        <p:nvSpPr>
          <p:cNvPr id="10" name="Arrow: Down 9">
            <a:extLst>
              <a:ext uri="{FF2B5EF4-FFF2-40B4-BE49-F238E27FC236}">
                <a16:creationId xmlns:a16="http://schemas.microsoft.com/office/drawing/2014/main" id="{08F06374-6603-425C-9DDD-854E1419123B}"/>
              </a:ext>
            </a:extLst>
          </p:cNvPr>
          <p:cNvSpPr/>
          <p:nvPr/>
        </p:nvSpPr>
        <p:spPr>
          <a:xfrm rot="4441699">
            <a:off x="3609109" y="1953491"/>
            <a:ext cx="138546" cy="332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E4095676-7680-4E1A-8ABC-8BE4653D90D8}"/>
              </a:ext>
            </a:extLst>
          </p:cNvPr>
          <p:cNvSpPr/>
          <p:nvPr/>
        </p:nvSpPr>
        <p:spPr>
          <a:xfrm>
            <a:off x="4059382" y="1616531"/>
            <a:ext cx="1143000" cy="615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Changes in years led to changes in </a:t>
            </a:r>
            <a:r>
              <a:rPr lang="en-US" sz="1000" dirty="0" err="1">
                <a:solidFill>
                  <a:schemeClr val="bg1"/>
                </a:solidFill>
              </a:rPr>
              <a:t>CPI_Score</a:t>
            </a:r>
            <a:endParaRPr lang="en-US" sz="10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6EBE9-3DE2-4924-9FBF-01B0C68037CE}"/>
              </a:ext>
            </a:extLst>
          </p:cNvPr>
          <p:cNvSpPr>
            <a:spLocks noGrp="1"/>
          </p:cNvSpPr>
          <p:nvPr>
            <p:ph type="title"/>
          </p:nvPr>
        </p:nvSpPr>
        <p:spPr>
          <a:xfrm>
            <a:off x="467759" y="283057"/>
            <a:ext cx="7036905" cy="759692"/>
          </a:xfrm>
        </p:spPr>
        <p:txBody>
          <a:bodyPr/>
          <a:lstStyle/>
          <a:p>
            <a:r>
              <a:rPr lang="en-US" sz="2000" dirty="0"/>
              <a:t>Additional Function AJAX</a:t>
            </a:r>
            <a:br>
              <a:rPr lang="en-US" dirty="0"/>
            </a:br>
            <a:r>
              <a:rPr lang="en-US" sz="1600" dirty="0">
                <a:latin typeface="Aparajita" panose="02020603050405020304" pitchFamily="18" charset="0"/>
                <a:cs typeface="Aparajita" panose="02020603050405020304" pitchFamily="18" charset="0"/>
              </a:rPr>
              <a:t>Using Ajax to retrieve data from our Flask application.</a:t>
            </a:r>
            <a:endParaRPr lang="en-US" sz="1600" dirty="0"/>
          </a:p>
        </p:txBody>
      </p:sp>
      <p:sp>
        <p:nvSpPr>
          <p:cNvPr id="3" name="Slide Number Placeholder 2">
            <a:extLst>
              <a:ext uri="{FF2B5EF4-FFF2-40B4-BE49-F238E27FC236}">
                <a16:creationId xmlns:a16="http://schemas.microsoft.com/office/drawing/2014/main" id="{19EF7912-6F70-4B1A-88B3-D63CB6EB4C9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pic>
        <p:nvPicPr>
          <p:cNvPr id="5" name="Picture 4">
            <a:extLst>
              <a:ext uri="{FF2B5EF4-FFF2-40B4-BE49-F238E27FC236}">
                <a16:creationId xmlns:a16="http://schemas.microsoft.com/office/drawing/2014/main" id="{C67B6C8E-5E17-4CD7-BBD3-794647A05186}"/>
              </a:ext>
            </a:extLst>
          </p:cNvPr>
          <p:cNvPicPr>
            <a:picLocks noChangeAspect="1"/>
          </p:cNvPicPr>
          <p:nvPr/>
        </p:nvPicPr>
        <p:blipFill>
          <a:blip r:embed="rId2"/>
          <a:stretch>
            <a:fillRect/>
          </a:stretch>
        </p:blipFill>
        <p:spPr>
          <a:xfrm>
            <a:off x="1506071" y="1222458"/>
            <a:ext cx="5998593" cy="3543355"/>
          </a:xfrm>
          <a:prstGeom prst="rect">
            <a:avLst/>
          </a:prstGeom>
        </p:spPr>
      </p:pic>
    </p:spTree>
    <p:extLst>
      <p:ext uri="{BB962C8B-B14F-4D97-AF65-F5344CB8AC3E}">
        <p14:creationId xmlns:p14="http://schemas.microsoft.com/office/powerpoint/2010/main" val="1999360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p:nvPr/>
        </p:nvSpPr>
        <p:spPr>
          <a:xfrm>
            <a:off x="514725" y="942584"/>
            <a:ext cx="8171736" cy="3892835"/>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859CB1">
              <a:alpha val="1231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1"/>
          <p:cNvSpPr txBox="1">
            <a:spLocks noGrp="1"/>
          </p:cNvSpPr>
          <p:nvPr>
            <p:ph type="title"/>
          </p:nvPr>
        </p:nvSpPr>
        <p:spPr>
          <a:xfrm>
            <a:off x="457200" y="-22622"/>
            <a:ext cx="82296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Maps</a:t>
            </a:r>
            <a:endParaRPr dirty="0"/>
          </a:p>
        </p:txBody>
      </p:sp>
      <p:sp>
        <p:nvSpPr>
          <p:cNvPr id="189" name="Google Shape;189;p31"/>
          <p:cNvSpPr/>
          <p:nvPr/>
        </p:nvSpPr>
        <p:spPr>
          <a:xfrm>
            <a:off x="1996375" y="1822081"/>
            <a:ext cx="717300" cy="202500"/>
          </a:xfrm>
          <a:prstGeom prst="wedgeRectCallout">
            <a:avLst>
              <a:gd name="adj1" fmla="val -21428"/>
              <a:gd name="adj2" fmla="val 84287"/>
            </a:avLst>
          </a:prstGeom>
          <a:solidFill>
            <a:srgbClr val="FE34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rgbClr val="FFFFFF"/>
                </a:solidFill>
                <a:latin typeface="Permanent Marker"/>
                <a:ea typeface="Permanent Marker"/>
                <a:cs typeface="Permanent Marker"/>
                <a:sym typeface="Permanent Marker"/>
              </a:rPr>
              <a:t>our office</a:t>
            </a:r>
            <a:endParaRPr sz="800">
              <a:solidFill>
                <a:srgbClr val="FFFFFF"/>
              </a:solidFill>
              <a:latin typeface="Permanent Marker"/>
              <a:ea typeface="Permanent Marker"/>
              <a:cs typeface="Permanent Marker"/>
              <a:sym typeface="Permanent Marker"/>
            </a:endParaRPr>
          </a:p>
        </p:txBody>
      </p:sp>
      <p:sp>
        <p:nvSpPr>
          <p:cNvPr id="190" name="Google Shape;190;p31"/>
          <p:cNvSpPr/>
          <p:nvPr/>
        </p:nvSpPr>
        <p:spPr>
          <a:xfrm>
            <a:off x="3873225" y="1926994"/>
            <a:ext cx="170400" cy="154500"/>
          </a:xfrm>
          <a:prstGeom prst="downArrow">
            <a:avLst>
              <a:gd name="adj1" fmla="val 48886"/>
              <a:gd name="adj2" fmla="val 50000"/>
            </a:avLst>
          </a:prstGeom>
          <a:solidFill>
            <a:srgbClr val="0198AD"/>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1"/>
          <p:cNvSpPr/>
          <p:nvPr/>
        </p:nvSpPr>
        <p:spPr>
          <a:xfrm>
            <a:off x="6721175" y="2399650"/>
            <a:ext cx="170400" cy="154500"/>
          </a:xfrm>
          <a:prstGeom prst="downArrow">
            <a:avLst>
              <a:gd name="adj1" fmla="val 48886"/>
              <a:gd name="adj2" fmla="val 50000"/>
            </a:avLst>
          </a:prstGeom>
          <a:solidFill>
            <a:srgbClr val="F5A500"/>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1"/>
          <p:cNvSpPr/>
          <p:nvPr/>
        </p:nvSpPr>
        <p:spPr>
          <a:xfrm>
            <a:off x="4577725" y="4060219"/>
            <a:ext cx="170400" cy="154500"/>
          </a:xfrm>
          <a:prstGeom prst="downArrow">
            <a:avLst>
              <a:gd name="adj1" fmla="val 48886"/>
              <a:gd name="adj2" fmla="val 50000"/>
            </a:avLst>
          </a:prstGeom>
          <a:solidFill>
            <a:srgbClr val="F5A500"/>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1"/>
          <p:cNvSpPr/>
          <p:nvPr/>
        </p:nvSpPr>
        <p:spPr>
          <a:xfrm>
            <a:off x="7459325" y="4192637"/>
            <a:ext cx="170400" cy="154500"/>
          </a:xfrm>
          <a:prstGeom prst="downArrow">
            <a:avLst>
              <a:gd name="adj1" fmla="val 48886"/>
              <a:gd name="adj2" fmla="val 50000"/>
            </a:avLst>
          </a:prstGeom>
          <a:solidFill>
            <a:srgbClr val="0198AD"/>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1"/>
          <p:cNvSpPr/>
          <p:nvPr/>
        </p:nvSpPr>
        <p:spPr>
          <a:xfrm>
            <a:off x="1155325" y="2112675"/>
            <a:ext cx="170400" cy="154500"/>
          </a:xfrm>
          <a:prstGeom prst="downArrow">
            <a:avLst>
              <a:gd name="adj1" fmla="val 48886"/>
              <a:gd name="adj2" fmla="val 50000"/>
            </a:avLst>
          </a:prstGeom>
          <a:solidFill>
            <a:srgbClr val="F5A500"/>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1"/>
          <p:cNvSpPr/>
          <p:nvPr/>
        </p:nvSpPr>
        <p:spPr>
          <a:xfrm>
            <a:off x="2835475" y="3753069"/>
            <a:ext cx="170400" cy="154500"/>
          </a:xfrm>
          <a:prstGeom prst="downArrow">
            <a:avLst>
              <a:gd name="adj1" fmla="val 48886"/>
              <a:gd name="adj2" fmla="val 50000"/>
            </a:avLst>
          </a:prstGeom>
          <a:solidFill>
            <a:srgbClr val="0198AD"/>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1"/>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pic>
        <p:nvPicPr>
          <p:cNvPr id="3" name="Picture 2" descr="This map describes the distribution of happiness around the world.">
            <a:extLst>
              <a:ext uri="{FF2B5EF4-FFF2-40B4-BE49-F238E27FC236}">
                <a16:creationId xmlns:a16="http://schemas.microsoft.com/office/drawing/2014/main" id="{CA5145D9-77A3-49ED-A942-BF109378A8E4}"/>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44417" y="154324"/>
            <a:ext cx="8912352" cy="4645152"/>
          </a:xfrm>
          <a:prstGeom prst="rect">
            <a:avLst/>
          </a:prstGeom>
        </p:spPr>
      </p:pic>
      <p:sp>
        <p:nvSpPr>
          <p:cNvPr id="4" name="TextBox 3">
            <a:extLst>
              <a:ext uri="{FF2B5EF4-FFF2-40B4-BE49-F238E27FC236}">
                <a16:creationId xmlns:a16="http://schemas.microsoft.com/office/drawing/2014/main" id="{919F29BE-488F-4A27-8A4E-B688E16796D7}"/>
              </a:ext>
            </a:extLst>
          </p:cNvPr>
          <p:cNvSpPr txBox="1"/>
          <p:nvPr/>
        </p:nvSpPr>
        <p:spPr>
          <a:xfrm>
            <a:off x="109727" y="133504"/>
            <a:ext cx="5591825" cy="369332"/>
          </a:xfrm>
          <a:prstGeom prst="rect">
            <a:avLst/>
          </a:prstGeom>
          <a:noFill/>
        </p:spPr>
        <p:txBody>
          <a:bodyPr wrap="square" rtlCol="0">
            <a:spAutoFit/>
          </a:bodyPr>
          <a:lstStyle/>
          <a:p>
            <a:r>
              <a:rPr lang="en-US" sz="1800" b="1" i="1" dirty="0">
                <a:latin typeface="Aparajita" panose="02020603050405020304" pitchFamily="18" charset="0"/>
                <a:cs typeface="Aparajita" panose="02020603050405020304" pitchFamily="18" charset="0"/>
              </a:rPr>
              <a:t>Leaflet Heat Map: The distribution of world happiness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6"/>
        <p:cNvGrpSpPr/>
        <p:nvPr/>
      </p:nvGrpSpPr>
      <p:grpSpPr>
        <a:xfrm>
          <a:off x="0" y="0"/>
          <a:ext cx="0" cy="0"/>
          <a:chOff x="0" y="0"/>
          <a:chExt cx="0" cy="0"/>
        </a:xfrm>
      </p:grpSpPr>
      <p:sp>
        <p:nvSpPr>
          <p:cNvPr id="277" name="Google Shape;277;p39"/>
          <p:cNvSpPr/>
          <p:nvPr/>
        </p:nvSpPr>
        <p:spPr>
          <a:xfrm>
            <a:off x="3971675" y="796416"/>
            <a:ext cx="4483030" cy="3550668"/>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198AD">
              <a:alpha val="261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9"/>
          <p:cNvSpPr/>
          <p:nvPr/>
        </p:nvSpPr>
        <p:spPr>
          <a:xfrm>
            <a:off x="4162380" y="987793"/>
            <a:ext cx="4092600" cy="26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chemeClr val="lt1"/>
                </a:solidFill>
                <a:latin typeface="Source Sans Pro"/>
                <a:ea typeface="Source Sans Pro"/>
                <a:cs typeface="Source Sans Pro"/>
                <a:sym typeface="Source Sans Pro"/>
              </a:rPr>
              <a:t>Place your screenshot here</a:t>
            </a:r>
            <a:endParaRPr sz="1000" dirty="0">
              <a:solidFill>
                <a:schemeClr val="lt1"/>
              </a:solidFill>
              <a:latin typeface="Source Sans Pro"/>
              <a:ea typeface="Source Sans Pro"/>
              <a:cs typeface="Source Sans Pro"/>
              <a:sym typeface="Source Sans Pro"/>
            </a:endParaRPr>
          </a:p>
        </p:txBody>
      </p:sp>
      <p:sp>
        <p:nvSpPr>
          <p:cNvPr id="279" name="Google Shape;279;p39"/>
          <p:cNvSpPr txBox="1">
            <a:spLocks noGrp="1"/>
          </p:cNvSpPr>
          <p:nvPr>
            <p:ph type="body" idx="4294967295"/>
          </p:nvPr>
        </p:nvSpPr>
        <p:spPr>
          <a:xfrm>
            <a:off x="1360652" y="709843"/>
            <a:ext cx="2602003" cy="3210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6000" dirty="0">
                <a:solidFill>
                  <a:srgbClr val="FFFFFF"/>
                </a:solidFill>
                <a:latin typeface="Permanent Marker"/>
                <a:ea typeface="Permanent Marker"/>
                <a:cs typeface="Permanent Marker"/>
                <a:sym typeface="Permanent Marker"/>
              </a:rPr>
              <a:t>DEMO</a:t>
            </a:r>
            <a:endParaRPr sz="6000" dirty="0">
              <a:solidFill>
                <a:srgbClr val="FFFFFF"/>
              </a:solidFill>
            </a:endParaRPr>
          </a:p>
        </p:txBody>
      </p:sp>
      <p:sp>
        <p:nvSpPr>
          <p:cNvPr id="280" name="Google Shape;280;p39"/>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pic>
        <p:nvPicPr>
          <p:cNvPr id="5" name="Picture 4">
            <a:extLst>
              <a:ext uri="{FF2B5EF4-FFF2-40B4-BE49-F238E27FC236}">
                <a16:creationId xmlns:a16="http://schemas.microsoft.com/office/drawing/2014/main" id="{6AE3067D-6B51-43C0-9703-EAB6D05B8D9F}"/>
              </a:ext>
            </a:extLst>
          </p:cNvPr>
          <p:cNvPicPr>
            <a:picLocks noChangeAspect="1"/>
          </p:cNvPicPr>
          <p:nvPr/>
        </p:nvPicPr>
        <p:blipFill>
          <a:blip r:embed="rId4"/>
          <a:stretch>
            <a:fillRect/>
          </a:stretch>
        </p:blipFill>
        <p:spPr>
          <a:xfrm>
            <a:off x="4271496" y="1038422"/>
            <a:ext cx="3874367" cy="2552842"/>
          </a:xfrm>
          <a:prstGeom prst="rect">
            <a:avLst/>
          </a:prstGeom>
        </p:spPr>
      </p:pic>
    </p:spTree>
  </p:cSld>
  <p:clrMapOvr>
    <a:masterClrMapping/>
  </p:clrMapOvr>
</p:sld>
</file>

<file path=ppt/theme/theme1.xml><?xml version="1.0" encoding="utf-8"?>
<a:theme xmlns:a="http://schemas.openxmlformats.org/drawingml/2006/main" name="Timon template">
  <a:themeElements>
    <a:clrScheme name="Custom 347">
      <a:dk1>
        <a:srgbClr val="2C343B"/>
      </a:dk1>
      <a:lt1>
        <a:srgbClr val="FFFFFF"/>
      </a:lt1>
      <a:dk2>
        <a:srgbClr val="859CB1"/>
      </a:dk2>
      <a:lt2>
        <a:srgbClr val="F0F3F5"/>
      </a:lt2>
      <a:accent1>
        <a:srgbClr val="0198AD"/>
      </a:accent1>
      <a:accent2>
        <a:srgbClr val="BDE4EA"/>
      </a:accent2>
      <a:accent3>
        <a:srgbClr val="FE344D"/>
      </a:accent3>
      <a:accent4>
        <a:srgbClr val="FE7F8F"/>
      </a:accent4>
      <a:accent5>
        <a:srgbClr val="F5A500"/>
      </a:accent5>
      <a:accent6>
        <a:srgbClr val="2C343B"/>
      </a:accent6>
      <a:hlink>
        <a:srgbClr val="2C343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3777</TotalTime>
  <Words>378</Words>
  <Application>Microsoft Office PowerPoint</Application>
  <PresentationFormat>On-screen Show (16:9)</PresentationFormat>
  <Paragraphs>69</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Source Sans Pro</vt:lpstr>
      <vt:lpstr>Permanent Marker</vt:lpstr>
      <vt:lpstr>Aparajita</vt:lpstr>
      <vt:lpstr>Bookman Old Style</vt:lpstr>
      <vt:lpstr>Arial</vt:lpstr>
      <vt:lpstr>Timon template</vt:lpstr>
      <vt:lpstr>World Happiness Project 2 team: Ivan Choi, Meng-Yin Lee, Paul Smith</vt:lpstr>
      <vt:lpstr>Topic</vt:lpstr>
      <vt:lpstr>Data Srouces and Reference</vt:lpstr>
      <vt:lpstr>Our process</vt:lpstr>
      <vt:lpstr>Data</vt:lpstr>
      <vt:lpstr>Ranking </vt:lpstr>
      <vt:lpstr>Additional Function AJAX Using Ajax to retrieve data from our Flask application.</vt:lpstr>
      <vt:lpstr>Maps</vt:lpstr>
      <vt:lpstr>PowerPoint Presentation</vt:lpstr>
      <vt:lpstr>Thanks!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Yosephine Lee</dc:creator>
  <cp:lastModifiedBy>Meng-Yin Lee</cp:lastModifiedBy>
  <cp:revision>44</cp:revision>
  <dcterms:modified xsi:type="dcterms:W3CDTF">2021-01-21T23:55:14Z</dcterms:modified>
</cp:coreProperties>
</file>