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1" r:id="rId2"/>
    <p:sldId id="256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8FC"/>
    <a:srgbClr val="EF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7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67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66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48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6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6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6C0C-8926-415D-BE33-3970FFEEDA5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9B82-0B5F-4F89-A57B-9741B9DD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1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9567-6154-4A3A-BFDF-97830C928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Pretty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74743-590A-41AC-8934-3E47B83DB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Unity asset by Amit</a:t>
            </a:r>
          </a:p>
          <a:p>
            <a:r>
              <a:rPr lang="en-US" dirty="0"/>
              <a:t>@nerdhead</a:t>
            </a:r>
          </a:p>
        </p:txBody>
      </p:sp>
    </p:spTree>
    <p:extLst>
      <p:ext uri="{BB962C8B-B14F-4D97-AF65-F5344CB8AC3E}">
        <p14:creationId xmlns:p14="http://schemas.microsoft.com/office/powerpoint/2010/main" val="152472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1BF0E0C-F7EF-4498-A939-0BC545E96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83" b="34302"/>
          <a:stretch/>
        </p:blipFill>
        <p:spPr>
          <a:xfrm>
            <a:off x="0" y="0"/>
            <a:ext cx="7353300" cy="6848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05861-2302-48F2-8EB0-865BA8BE91B2}"/>
              </a:ext>
            </a:extLst>
          </p:cNvPr>
          <p:cNvSpPr txBox="1"/>
          <p:nvPr/>
        </p:nvSpPr>
        <p:spPr>
          <a:xfrm>
            <a:off x="7899400" y="787400"/>
            <a:ext cx="344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Select your object and click add component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2865D56-9EF8-4669-8018-846B8783417E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7397325" y="977474"/>
            <a:ext cx="1582002" cy="28638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32C4BC-B632-4FD7-AB0E-996E20DCD67D}"/>
              </a:ext>
            </a:extLst>
          </p:cNvPr>
          <p:cNvSpPr/>
          <p:nvPr/>
        </p:nvSpPr>
        <p:spPr>
          <a:xfrm>
            <a:off x="3889375" y="3067050"/>
            <a:ext cx="2774950" cy="279400"/>
          </a:xfrm>
          <a:prstGeom prst="roundRect">
            <a:avLst/>
          </a:prstGeom>
          <a:solidFill>
            <a:srgbClr val="1E98F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9BFFDB2-400D-4094-92CC-8A24A0522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23" r="88889" b="28213"/>
          <a:stretch/>
        </p:blipFill>
        <p:spPr>
          <a:xfrm>
            <a:off x="-1" y="-101600"/>
            <a:ext cx="7125303" cy="695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3DAA5-4FF4-46B6-9994-A653901218A9}"/>
              </a:ext>
            </a:extLst>
          </p:cNvPr>
          <p:cNvSpPr txBox="1"/>
          <p:nvPr/>
        </p:nvSpPr>
        <p:spPr>
          <a:xfrm>
            <a:off x="7899400" y="787400"/>
            <a:ext cx="344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Look for ‘Pretty Object’ and add the component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17D6084-D469-4FF1-B857-6FFDD2F11571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7397326" y="977475"/>
            <a:ext cx="1582002" cy="286384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57FD64-A068-40E9-A20D-0200B76E4190}"/>
              </a:ext>
            </a:extLst>
          </p:cNvPr>
          <p:cNvSpPr txBox="1"/>
          <p:nvPr/>
        </p:nvSpPr>
        <p:spPr>
          <a:xfrm>
            <a:off x="7411127" y="4031397"/>
            <a:ext cx="4618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You can also find it under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	Pretty Objects -&gt; Pretty Object</a:t>
            </a:r>
          </a:p>
        </p:txBody>
      </p:sp>
    </p:spTree>
    <p:extLst>
      <p:ext uri="{BB962C8B-B14F-4D97-AF65-F5344CB8AC3E}">
        <p14:creationId xmlns:p14="http://schemas.microsoft.com/office/powerpoint/2010/main" val="300465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C0B740D8-A152-4DF0-A43F-C72478AA8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62176" b="34075"/>
          <a:stretch/>
        </p:blipFill>
        <p:spPr>
          <a:xfrm>
            <a:off x="20" y="10"/>
            <a:ext cx="7320312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FE604-3F84-4057-A7C3-E77CEF72CE68}"/>
              </a:ext>
            </a:extLst>
          </p:cNvPr>
          <p:cNvSpPr txBox="1"/>
          <p:nvPr/>
        </p:nvSpPr>
        <p:spPr>
          <a:xfrm>
            <a:off x="8463328" y="938320"/>
            <a:ext cx="344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Change the background color of the object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86B5243D-DB54-4D7B-BCD5-C772BC65A25F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7961255" y="1128396"/>
            <a:ext cx="1582002" cy="286384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BD3125-636C-4139-BB01-C84E78812B61}"/>
              </a:ext>
            </a:extLst>
          </p:cNvPr>
          <p:cNvSpPr txBox="1"/>
          <p:nvPr/>
        </p:nvSpPr>
        <p:spPr>
          <a:xfrm>
            <a:off x="8188122" y="4673185"/>
            <a:ext cx="344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All the text font, size and more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2A28565-32E8-4969-8E02-D4578C751A65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8335113" y="3099326"/>
            <a:ext cx="669356" cy="247836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65F8E9-F59F-4EEE-8D4C-C94A33A8F0E1}"/>
              </a:ext>
            </a:extLst>
          </p:cNvPr>
          <p:cNvSpPr txBox="1"/>
          <p:nvPr/>
        </p:nvSpPr>
        <p:spPr>
          <a:xfrm>
            <a:off x="331384" y="5790005"/>
            <a:ext cx="344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Reset colors to default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4D9C730-47ED-469B-8562-91F20C6C7308}"/>
              </a:ext>
            </a:extLst>
          </p:cNvPr>
          <p:cNvCxnSpPr>
            <a:cxnSpLocks/>
          </p:cNvCxnSpPr>
          <p:nvPr/>
        </p:nvCxnSpPr>
        <p:spPr>
          <a:xfrm>
            <a:off x="3187083" y="6031491"/>
            <a:ext cx="586001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4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D2BB508-0509-424D-B679-C6704644E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62273" b="34119"/>
          <a:stretch/>
        </p:blipFill>
        <p:spPr>
          <a:xfrm>
            <a:off x="0" y="-1"/>
            <a:ext cx="7289800" cy="6842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649C33-0C81-41B6-A1F6-CA2BC072210F}"/>
              </a:ext>
            </a:extLst>
          </p:cNvPr>
          <p:cNvSpPr txBox="1"/>
          <p:nvPr/>
        </p:nvSpPr>
        <p:spPr>
          <a:xfrm>
            <a:off x="7646582" y="1053730"/>
            <a:ext cx="344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Deselect the object to see the results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2D4CA85F-FDEF-4A71-B3AF-8DCD8C596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54" t="11200" r="62041" b="33982"/>
          <a:stretch/>
        </p:blipFill>
        <p:spPr>
          <a:xfrm>
            <a:off x="3730013" y="2257952"/>
            <a:ext cx="2997358" cy="4106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E63ED1-2BC4-45EC-A991-2EC1CC3D485A}"/>
              </a:ext>
            </a:extLst>
          </p:cNvPr>
          <p:cNvSpPr txBox="1"/>
          <p:nvPr/>
        </p:nvSpPr>
        <p:spPr>
          <a:xfrm>
            <a:off x="8035297" y="4609730"/>
            <a:ext cx="344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The setting used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8BDDD89-3FF2-4811-9B40-89B82B5D9CF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6842781" y="3817399"/>
            <a:ext cx="1192516" cy="102316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06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50</TotalTime>
  <Words>66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Pretty Object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עמרי קליין</dc:creator>
  <cp:lastModifiedBy>עמרי קליין</cp:lastModifiedBy>
  <cp:revision>3</cp:revision>
  <dcterms:created xsi:type="dcterms:W3CDTF">2021-08-11T08:34:26Z</dcterms:created>
  <dcterms:modified xsi:type="dcterms:W3CDTF">2021-08-11T09:33:29Z</dcterms:modified>
</cp:coreProperties>
</file>