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CE571-7112-4DC8-8128-FCC93E3948E8}" v="9" dt="2024-11-18T06:42:2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chmitt" userId="25d70809744ddb92" providerId="LiveId" clId="{ABBCE571-7112-4DC8-8128-FCC93E3948E8}"/>
    <pc:docChg chg="undo custSel addSld delSld modSld addMainMaster delMainMaster">
      <pc:chgData name="David Schmitt" userId="25d70809744ddb92" providerId="LiveId" clId="{ABBCE571-7112-4DC8-8128-FCC93E3948E8}" dt="2024-11-18T06:44:40.451" v="240" actId="2711"/>
      <pc:docMkLst>
        <pc:docMk/>
      </pc:docMkLst>
      <pc:sldChg chg="addSp delSp modSp mod setBg modClrScheme chgLayout">
        <pc:chgData name="David Schmitt" userId="25d70809744ddb92" providerId="LiveId" clId="{ABBCE571-7112-4DC8-8128-FCC93E3948E8}" dt="2024-11-18T05:22:32.874" v="31" actId="1582"/>
        <pc:sldMkLst>
          <pc:docMk/>
          <pc:sldMk cId="2100456216" sldId="256"/>
        </pc:sldMkLst>
        <pc:spChg chg="del mod">
          <ac:chgData name="David Schmitt" userId="25d70809744ddb92" providerId="LiveId" clId="{ABBCE571-7112-4DC8-8128-FCC93E3948E8}" dt="2024-11-18T04:40:37.346" v="2" actId="478"/>
          <ac:spMkLst>
            <pc:docMk/>
            <pc:sldMk cId="2100456216" sldId="256"/>
            <ac:spMk id="2" creationId="{36ACD282-67BE-5704-6721-D9288E7543CC}"/>
          </ac:spMkLst>
        </pc:spChg>
        <pc:spChg chg="del mod">
          <ac:chgData name="David Schmitt" userId="25d70809744ddb92" providerId="LiveId" clId="{ABBCE571-7112-4DC8-8128-FCC93E3948E8}" dt="2024-11-18T04:40:38.539" v="3" actId="478"/>
          <ac:spMkLst>
            <pc:docMk/>
            <pc:sldMk cId="2100456216" sldId="256"/>
            <ac:spMk id="3" creationId="{AE4573D8-7449-90A5-5B09-43CFDD67664D}"/>
          </ac:spMkLst>
        </pc:spChg>
        <pc:spChg chg="add del">
          <ac:chgData name="David Schmitt" userId="25d70809744ddb92" providerId="LiveId" clId="{ABBCE571-7112-4DC8-8128-FCC93E3948E8}" dt="2024-11-18T03:26:59.976" v="1" actId="26606"/>
          <ac:spMkLst>
            <pc:docMk/>
            <pc:sldMk cId="2100456216" sldId="256"/>
            <ac:spMk id="9" creationId="{1119FFB1-81E3-46F7-8199-CC5041467AFE}"/>
          </ac:spMkLst>
        </pc:spChg>
        <pc:spChg chg="add del">
          <ac:chgData name="David Schmitt" userId="25d70809744ddb92" providerId="LiveId" clId="{ABBCE571-7112-4DC8-8128-FCC93E3948E8}" dt="2024-11-18T03:26:59.976" v="1" actId="26606"/>
          <ac:spMkLst>
            <pc:docMk/>
            <pc:sldMk cId="2100456216" sldId="256"/>
            <ac:spMk id="11" creationId="{77EA54A6-1E2E-4955-B2AE-CD6C42930DA1}"/>
          </ac:spMkLst>
        </pc:spChg>
        <pc:spChg chg="add del">
          <ac:chgData name="David Schmitt" userId="25d70809744ddb92" providerId="LiveId" clId="{ABBCE571-7112-4DC8-8128-FCC93E3948E8}" dt="2024-11-18T03:26:59.976" v="1" actId="26606"/>
          <ac:spMkLst>
            <pc:docMk/>
            <pc:sldMk cId="2100456216" sldId="256"/>
            <ac:spMk id="13" creationId="{8EC56B0B-7098-4D64-9DBD-F243995A7604}"/>
          </ac:spMkLst>
        </pc:spChg>
        <pc:spChg chg="add mod">
          <ac:chgData name="David Schmitt" userId="25d70809744ddb92" providerId="LiveId" clId="{ABBCE571-7112-4DC8-8128-FCC93E3948E8}" dt="2024-11-18T05:22:32.874" v="31" actId="1582"/>
          <ac:spMkLst>
            <pc:docMk/>
            <pc:sldMk cId="2100456216" sldId="256"/>
            <ac:spMk id="23" creationId="{161D2C56-F1DB-D177-CDE0-852EC9929B23}"/>
          </ac:spMkLst>
        </pc:spChg>
        <pc:grpChg chg="add del">
          <ac:chgData name="David Schmitt" userId="25d70809744ddb92" providerId="LiveId" clId="{ABBCE571-7112-4DC8-8128-FCC93E3948E8}" dt="2024-11-18T03:26:59.976" v="1" actId="26606"/>
          <ac:grpSpMkLst>
            <pc:docMk/>
            <pc:sldMk cId="2100456216" sldId="256"/>
            <ac:grpSpMk id="15" creationId="{28709E2B-5612-4EF3-8505-0270723FD329}"/>
          </ac:grpSpMkLst>
        </pc:grpChg>
        <pc:picChg chg="add del">
          <ac:chgData name="David Schmitt" userId="25d70809744ddb92" providerId="LiveId" clId="{ABBCE571-7112-4DC8-8128-FCC93E3948E8}" dt="2024-11-18T03:26:59.976" v="1" actId="26606"/>
          <ac:picMkLst>
            <pc:docMk/>
            <pc:sldMk cId="2100456216" sldId="256"/>
            <ac:picMk id="4" creationId="{DED16A58-4EC9-CC1D-994B-B45DACAE3625}"/>
          </ac:picMkLst>
        </pc:picChg>
        <pc:picChg chg="add del">
          <ac:chgData name="David Schmitt" userId="25d70809744ddb92" providerId="LiveId" clId="{ABBCE571-7112-4DC8-8128-FCC93E3948E8}" dt="2024-11-18T04:42:55.538" v="5" actId="478"/>
          <ac:picMkLst>
            <pc:docMk/>
            <pc:sldMk cId="2100456216" sldId="256"/>
            <ac:picMk id="6" creationId="{16733F26-FEF0-1ACE-1C23-9DE7A9A2DAA2}"/>
          </ac:picMkLst>
        </pc:picChg>
        <pc:picChg chg="add del mod">
          <ac:chgData name="David Schmitt" userId="25d70809744ddb92" providerId="LiveId" clId="{ABBCE571-7112-4DC8-8128-FCC93E3948E8}" dt="2024-11-18T04:43:20.626" v="8" actId="478"/>
          <ac:picMkLst>
            <pc:docMk/>
            <pc:sldMk cId="2100456216" sldId="256"/>
            <ac:picMk id="8" creationId="{177338F5-6A60-911B-9C57-4D386B116EB0}"/>
          </ac:picMkLst>
        </pc:picChg>
        <pc:picChg chg="add del mod">
          <ac:chgData name="David Schmitt" userId="25d70809744ddb92" providerId="LiveId" clId="{ABBCE571-7112-4DC8-8128-FCC93E3948E8}" dt="2024-11-18T05:21:33.915" v="21" actId="478"/>
          <ac:picMkLst>
            <pc:docMk/>
            <pc:sldMk cId="2100456216" sldId="256"/>
            <ac:picMk id="12" creationId="{DA972728-FCC1-AB8C-950A-865666F36704}"/>
          </ac:picMkLst>
        </pc:picChg>
        <pc:picChg chg="add del mod">
          <ac:chgData name="David Schmitt" userId="25d70809744ddb92" providerId="LiveId" clId="{ABBCE571-7112-4DC8-8128-FCC93E3948E8}" dt="2024-11-18T05:21:34.638" v="22" actId="478"/>
          <ac:picMkLst>
            <pc:docMk/>
            <pc:sldMk cId="2100456216" sldId="256"/>
            <ac:picMk id="20" creationId="{124C4FEF-3AE6-A81B-6A00-0344D7989B50}"/>
          </ac:picMkLst>
        </pc:picChg>
        <pc:picChg chg="add mod">
          <ac:chgData name="David Schmitt" userId="25d70809744ddb92" providerId="LiveId" clId="{ABBCE571-7112-4DC8-8128-FCC93E3948E8}" dt="2024-11-18T05:21:57.440" v="25" actId="962"/>
          <ac:picMkLst>
            <pc:docMk/>
            <pc:sldMk cId="2100456216" sldId="256"/>
            <ac:picMk id="22" creationId="{F0645767-C8EE-2B9E-EE64-8115FA645E34}"/>
          </ac:picMkLst>
        </pc:picChg>
      </pc:sldChg>
      <pc:sldChg chg="addSp delSp modSp new del mod">
        <pc:chgData name="David Schmitt" userId="25d70809744ddb92" providerId="LiveId" clId="{ABBCE571-7112-4DC8-8128-FCC93E3948E8}" dt="2024-11-18T05:23:35.798" v="36" actId="2696"/>
        <pc:sldMkLst>
          <pc:docMk/>
          <pc:sldMk cId="2817509558" sldId="257"/>
        </pc:sldMkLst>
        <pc:spChg chg="del">
          <ac:chgData name="David Schmitt" userId="25d70809744ddb92" providerId="LiveId" clId="{ABBCE571-7112-4DC8-8128-FCC93E3948E8}" dt="2024-11-18T05:23:33.617" v="33" actId="931"/>
          <ac:spMkLst>
            <pc:docMk/>
            <pc:sldMk cId="2817509558" sldId="257"/>
            <ac:spMk id="3" creationId="{C5E86BF0-8274-B90B-10F0-FEC33A24E59F}"/>
          </ac:spMkLst>
        </pc:spChg>
        <pc:picChg chg="add mod">
          <ac:chgData name="David Schmitt" userId="25d70809744ddb92" providerId="LiveId" clId="{ABBCE571-7112-4DC8-8128-FCC93E3948E8}" dt="2024-11-18T05:23:34.023" v="35" actId="962"/>
          <ac:picMkLst>
            <pc:docMk/>
            <pc:sldMk cId="2817509558" sldId="257"/>
            <ac:picMk id="5" creationId="{10CE8F66-5CC8-84D6-5540-DDDB6AA05774}"/>
          </ac:picMkLst>
        </pc:picChg>
      </pc:sldChg>
      <pc:sldChg chg="addSp delSp modSp new mod">
        <pc:chgData name="David Schmitt" userId="25d70809744ddb92" providerId="LiveId" clId="{ABBCE571-7112-4DC8-8128-FCC93E3948E8}" dt="2024-11-18T05:23:50.115" v="43"/>
        <pc:sldMkLst>
          <pc:docMk/>
          <pc:sldMk cId="3732327922" sldId="257"/>
        </pc:sldMkLst>
        <pc:spChg chg="del">
          <ac:chgData name="David Schmitt" userId="25d70809744ddb92" providerId="LiveId" clId="{ABBCE571-7112-4DC8-8128-FCC93E3948E8}" dt="2024-11-18T05:23:38.981" v="38" actId="478"/>
          <ac:spMkLst>
            <pc:docMk/>
            <pc:sldMk cId="3732327922" sldId="257"/>
            <ac:spMk id="2" creationId="{BC592EE8-EC2B-22EC-FAB7-EFC441221732}"/>
          </ac:spMkLst>
        </pc:spChg>
        <pc:spChg chg="del">
          <ac:chgData name="David Schmitt" userId="25d70809744ddb92" providerId="LiveId" clId="{ABBCE571-7112-4DC8-8128-FCC93E3948E8}" dt="2024-11-18T05:23:39.805" v="39" actId="478"/>
          <ac:spMkLst>
            <pc:docMk/>
            <pc:sldMk cId="3732327922" sldId="257"/>
            <ac:spMk id="3" creationId="{8B25D294-FB2C-E2D3-0250-14F8595A7B25}"/>
          </ac:spMkLst>
        </pc:spChg>
        <pc:spChg chg="add mod">
          <ac:chgData name="David Schmitt" userId="25d70809744ddb92" providerId="LiveId" clId="{ABBCE571-7112-4DC8-8128-FCC93E3948E8}" dt="2024-11-18T05:23:50.115" v="43"/>
          <ac:spMkLst>
            <pc:docMk/>
            <pc:sldMk cId="3732327922" sldId="257"/>
            <ac:spMk id="6" creationId="{755CC803-A8E7-8271-E302-AE3F9854554D}"/>
          </ac:spMkLst>
        </pc:spChg>
        <pc:picChg chg="add mod">
          <ac:chgData name="David Schmitt" userId="25d70809744ddb92" providerId="LiveId" clId="{ABBCE571-7112-4DC8-8128-FCC93E3948E8}" dt="2024-11-18T05:23:45.420" v="42" actId="962"/>
          <ac:picMkLst>
            <pc:docMk/>
            <pc:sldMk cId="3732327922" sldId="257"/>
            <ac:picMk id="5" creationId="{EBFA7336-D1AD-1C4D-5662-E4823EF2D141}"/>
          </ac:picMkLst>
        </pc:picChg>
      </pc:sldChg>
      <pc:sldChg chg="delSp new mod">
        <pc:chgData name="David Schmitt" userId="25d70809744ddb92" providerId="LiveId" clId="{ABBCE571-7112-4DC8-8128-FCC93E3948E8}" dt="2024-11-18T06:38:01.599" v="46" actId="478"/>
        <pc:sldMkLst>
          <pc:docMk/>
          <pc:sldMk cId="1056452486" sldId="258"/>
        </pc:sldMkLst>
        <pc:spChg chg="del">
          <ac:chgData name="David Schmitt" userId="25d70809744ddb92" providerId="LiveId" clId="{ABBCE571-7112-4DC8-8128-FCC93E3948E8}" dt="2024-11-18T06:38:00.544" v="45" actId="478"/>
          <ac:spMkLst>
            <pc:docMk/>
            <pc:sldMk cId="1056452486" sldId="258"/>
            <ac:spMk id="2" creationId="{01F83670-4854-D59C-155E-9AEBA021F689}"/>
          </ac:spMkLst>
        </pc:spChg>
        <pc:spChg chg="del">
          <ac:chgData name="David Schmitt" userId="25d70809744ddb92" providerId="LiveId" clId="{ABBCE571-7112-4DC8-8128-FCC93E3948E8}" dt="2024-11-18T06:38:01.599" v="46" actId="478"/>
          <ac:spMkLst>
            <pc:docMk/>
            <pc:sldMk cId="1056452486" sldId="258"/>
            <ac:spMk id="3" creationId="{5F8EEEF6-3497-B8E8-C84B-4AAFC546AF79}"/>
          </ac:spMkLst>
        </pc:spChg>
      </pc:sldChg>
      <pc:sldChg chg="addSp delSp modSp add mod">
        <pc:chgData name="David Schmitt" userId="25d70809744ddb92" providerId="LiveId" clId="{ABBCE571-7112-4DC8-8128-FCC93E3948E8}" dt="2024-11-18T06:44:40.451" v="240" actId="2711"/>
        <pc:sldMkLst>
          <pc:docMk/>
          <pc:sldMk cId="1742653929" sldId="259"/>
        </pc:sldMkLst>
        <pc:spChg chg="add mod">
          <ac:chgData name="David Schmitt" userId="25d70809744ddb92" providerId="LiveId" clId="{ABBCE571-7112-4DC8-8128-FCC93E3948E8}" dt="2024-11-18T06:42:07.161" v="88" actId="14100"/>
          <ac:spMkLst>
            <pc:docMk/>
            <pc:sldMk cId="1742653929" sldId="259"/>
            <ac:spMk id="4" creationId="{9B818C9C-8B18-EEBE-1C5F-A2F3B8F6B141}"/>
          </ac:spMkLst>
        </pc:spChg>
        <pc:spChg chg="add del">
          <ac:chgData name="David Schmitt" userId="25d70809744ddb92" providerId="LiveId" clId="{ABBCE571-7112-4DC8-8128-FCC93E3948E8}" dt="2024-11-18T06:40:33.039" v="58" actId="478"/>
          <ac:spMkLst>
            <pc:docMk/>
            <pc:sldMk cId="1742653929" sldId="259"/>
            <ac:spMk id="5" creationId="{0691EFD1-D3EA-9F71-9997-28543A3919CE}"/>
          </ac:spMkLst>
        </pc:spChg>
        <pc:spChg chg="add mod">
          <ac:chgData name="David Schmitt" userId="25d70809744ddb92" providerId="LiveId" clId="{ABBCE571-7112-4DC8-8128-FCC93E3948E8}" dt="2024-11-18T06:44:40.451" v="240" actId="2711"/>
          <ac:spMkLst>
            <pc:docMk/>
            <pc:sldMk cId="1742653929" sldId="259"/>
            <ac:spMk id="8" creationId="{9B560455-4FE5-0B9C-7299-F8430B6C91CA}"/>
          </ac:spMkLst>
        </pc:spChg>
        <pc:spChg chg="add mod">
          <ac:chgData name="David Schmitt" userId="25d70809744ddb92" providerId="LiveId" clId="{ABBCE571-7112-4DC8-8128-FCC93E3948E8}" dt="2024-11-18T06:42:02.061" v="86"/>
          <ac:spMkLst>
            <pc:docMk/>
            <pc:sldMk cId="1742653929" sldId="259"/>
            <ac:spMk id="9" creationId="{A2EDAA96-C4C3-FCE2-5359-2BD9762EEC9C}"/>
          </ac:spMkLst>
        </pc:spChg>
        <pc:spChg chg="add mod">
          <ac:chgData name="David Schmitt" userId="25d70809744ddb92" providerId="LiveId" clId="{ABBCE571-7112-4DC8-8128-FCC93E3948E8}" dt="2024-11-18T06:42:02.061" v="86"/>
          <ac:spMkLst>
            <pc:docMk/>
            <pc:sldMk cId="1742653929" sldId="259"/>
            <ac:spMk id="11" creationId="{12B78FA6-5F73-028B-61D6-91103B3EFAA3}"/>
          </ac:spMkLst>
        </pc:spChg>
        <pc:spChg chg="add mod">
          <ac:chgData name="David Schmitt" userId="25d70809744ddb92" providerId="LiveId" clId="{ABBCE571-7112-4DC8-8128-FCC93E3948E8}" dt="2024-11-18T06:43:46.063" v="213" actId="1035"/>
          <ac:spMkLst>
            <pc:docMk/>
            <pc:sldMk cId="1742653929" sldId="259"/>
            <ac:spMk id="12" creationId="{3BCDB075-8DE5-FFE8-229B-B90AD72E614E}"/>
          </ac:spMkLst>
        </pc:spChg>
        <pc:spChg chg="add mod">
          <ac:chgData name="David Schmitt" userId="25d70809744ddb92" providerId="LiveId" clId="{ABBCE571-7112-4DC8-8128-FCC93E3948E8}" dt="2024-11-18T06:44:40.451" v="240" actId="2711"/>
          <ac:spMkLst>
            <pc:docMk/>
            <pc:sldMk cId="1742653929" sldId="259"/>
            <ac:spMk id="14" creationId="{4B603EBC-1502-220A-0A09-AE7BAA0EE2A3}"/>
          </ac:spMkLst>
        </pc:spChg>
        <pc:spChg chg="add mod">
          <ac:chgData name="David Schmitt" userId="25d70809744ddb92" providerId="LiveId" clId="{ABBCE571-7112-4DC8-8128-FCC93E3948E8}" dt="2024-11-18T06:42:36.704" v="160" actId="14100"/>
          <ac:spMkLst>
            <pc:docMk/>
            <pc:sldMk cId="1742653929" sldId="259"/>
            <ac:spMk id="15" creationId="{203BC50C-DF8B-9ED8-3F34-2A5E506ECA52}"/>
          </ac:spMkLst>
        </pc:spChg>
        <pc:spChg chg="add mod">
          <ac:chgData name="David Schmitt" userId="25d70809744ddb92" providerId="LiveId" clId="{ABBCE571-7112-4DC8-8128-FCC93E3948E8}" dt="2024-11-18T06:44:40.451" v="240" actId="2711"/>
          <ac:spMkLst>
            <pc:docMk/>
            <pc:sldMk cId="1742653929" sldId="259"/>
            <ac:spMk id="17" creationId="{868607EC-869D-3327-FDE6-6F0CBDFB097C}"/>
          </ac:spMkLst>
        </pc:spChg>
        <pc:picChg chg="add mod">
          <ac:chgData name="David Schmitt" userId="25d70809744ddb92" providerId="LiveId" clId="{ABBCE571-7112-4DC8-8128-FCC93E3948E8}" dt="2024-11-18T06:43:38.305" v="208" actId="1076"/>
          <ac:picMkLst>
            <pc:docMk/>
            <pc:sldMk cId="1742653929" sldId="259"/>
            <ac:picMk id="3" creationId="{9435AD8B-4344-8286-9968-1B6C9AB6EEBF}"/>
          </ac:picMkLst>
        </pc:picChg>
        <pc:cxnChg chg="add mod">
          <ac:chgData name="David Schmitt" userId="25d70809744ddb92" providerId="LiveId" clId="{ABBCE571-7112-4DC8-8128-FCC93E3948E8}" dt="2024-11-18T06:42:07.161" v="88" actId="14100"/>
          <ac:cxnSpMkLst>
            <pc:docMk/>
            <pc:sldMk cId="1742653929" sldId="259"/>
            <ac:cxnSpMk id="7" creationId="{575059E7-63DE-DB95-634E-D77E03C8F0F3}"/>
          </ac:cxnSpMkLst>
        </pc:cxnChg>
        <pc:cxnChg chg="add mod">
          <ac:chgData name="David Schmitt" userId="25d70809744ddb92" providerId="LiveId" clId="{ABBCE571-7112-4DC8-8128-FCC93E3948E8}" dt="2024-11-18T06:42:02.061" v="86"/>
          <ac:cxnSpMkLst>
            <pc:docMk/>
            <pc:sldMk cId="1742653929" sldId="259"/>
            <ac:cxnSpMk id="10" creationId="{0CC87372-20C8-1961-356D-BCF2DA951F51}"/>
          </ac:cxnSpMkLst>
        </pc:cxnChg>
        <pc:cxnChg chg="add mod">
          <ac:chgData name="David Schmitt" userId="25d70809744ddb92" providerId="LiveId" clId="{ABBCE571-7112-4DC8-8128-FCC93E3948E8}" dt="2024-11-18T06:44:05.884" v="218" actId="14100"/>
          <ac:cxnSpMkLst>
            <pc:docMk/>
            <pc:sldMk cId="1742653929" sldId="259"/>
            <ac:cxnSpMk id="13" creationId="{8FF3FBBC-0BAC-8179-08E2-9A48F629BFB6}"/>
          </ac:cxnSpMkLst>
        </pc:cxnChg>
        <pc:cxnChg chg="add mod">
          <ac:chgData name="David Schmitt" userId="25d70809744ddb92" providerId="LiveId" clId="{ABBCE571-7112-4DC8-8128-FCC93E3948E8}" dt="2024-11-18T06:42:47.397" v="163" actId="14100"/>
          <ac:cxnSpMkLst>
            <pc:docMk/>
            <pc:sldMk cId="1742653929" sldId="259"/>
            <ac:cxnSpMk id="16" creationId="{8B625E1D-448B-4B46-B435-28B56AA69FA1}"/>
          </ac:cxnSpMkLst>
        </pc:cxnChg>
      </pc:sldChg>
      <pc:sldMasterChg chg="add del addSldLayout delSldLayout">
        <pc:chgData name="David Schmitt" userId="25d70809744ddb92" providerId="LiveId" clId="{ABBCE571-7112-4DC8-8128-FCC93E3948E8}" dt="2024-11-18T03:26:59.976" v="1" actId="26606"/>
        <pc:sldMasterMkLst>
          <pc:docMk/>
          <pc:sldMasterMk cId="1644942301" sldId="2147483648"/>
        </pc:sldMasterMkLst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193421127" sldId="2147483649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4150753219" sldId="2147483650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2069820166" sldId="2147483651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4271884945" sldId="2147483652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3646859663" sldId="2147483653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404642613" sldId="2147483654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3099435713" sldId="2147483655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367407051" sldId="2147483656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2434848217" sldId="2147483657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323963756" sldId="2147483658"/>
          </pc:sldLayoutMkLst>
        </pc:sldLayoutChg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1644942301" sldId="2147483648"/>
            <pc:sldLayoutMk cId="3413445397" sldId="2147483659"/>
          </pc:sldLayoutMkLst>
        </pc:sldLayoutChg>
      </pc:sldMasterChg>
      <pc:sldMasterChg chg="add del replId addSldLayout delSldLayout">
        <pc:chgData name="David Schmitt" userId="25d70809744ddb92" providerId="LiveId" clId="{ABBCE571-7112-4DC8-8128-FCC93E3948E8}" dt="2024-11-18T03:26:59.976" v="1" actId="26606"/>
        <pc:sldMasterMkLst>
          <pc:docMk/>
          <pc:sldMasterMk cId="2899474956" sldId="2147483660"/>
        </pc:sldMasterMkLst>
        <pc:sldLayoutChg chg="add del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3023945904" sldId="2147483661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883170444" sldId="2147483662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3202484509" sldId="2147483663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673137328" sldId="2147483664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4077383717" sldId="2147483665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164286091" sldId="2147483666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219628473" sldId="2147483667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278540659" sldId="2147483668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3503158057" sldId="2147483669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317716342" sldId="2147483670"/>
          </pc:sldLayoutMkLst>
        </pc:sldLayoutChg>
        <pc:sldLayoutChg chg="add del replId">
          <pc:chgData name="David Schmitt" userId="25d70809744ddb92" providerId="LiveId" clId="{ABBCE571-7112-4DC8-8128-FCC93E3948E8}" dt="2024-11-18T03:26:59.976" v="1" actId="26606"/>
          <pc:sldLayoutMkLst>
            <pc:docMk/>
            <pc:sldMasterMk cId="2899474956" sldId="2147483660"/>
            <pc:sldLayoutMk cId="171785305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8F39-F5C7-5BB5-82B4-029F65CD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CEF4C-1695-C7C2-ABB9-6B14713FF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BF55-41C3-F74D-7498-342F773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518B-8AA0-7AF8-63D9-501D0BD4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0133-C731-62DB-97CA-A4882A80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A226-C789-9B89-D963-24291902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3A592-1C04-CCA1-BEB7-5583124D1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3D79-4373-07C5-67CB-D3B9661C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B851-1A88-0162-ED9B-1A67FA5D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AF8D-D24A-BD0B-78A4-EC8639D4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598B4-2921-A9AE-9883-0921D7BC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5DC54-B418-06F6-1B90-461D5A1D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CA6FB-98F4-F52C-2252-7E6C43F9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DEBE-3C41-034E-46E6-FB5A7D82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9834-6760-D59B-085D-917859E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A437-0AF6-56CF-C3E8-330BBEF0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988D-FB77-7F92-F5F4-F6DD85D9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196E-F26A-D3C3-B991-0625741D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424F-A9C9-7EB4-6B7A-7CEB0A69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069D-B779-6960-E6C4-6AF50C74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8894-E4EC-DD5C-1903-B4ED6AF8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F854-8025-A942-6E3B-53FDDDFE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548E-7C19-4DA4-259F-B192FC7D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BE8-BE63-A84A-C8A7-F7952C73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9DBF-2731-6143-B395-1CFF9E2E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56E-3701-197B-1E9D-B96A8CD8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8637-25FA-6D41-4242-FA08D204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38393-B258-FB6F-6463-EAA79D70C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89E5-3AC7-15B5-B713-56A4D053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6CB3-3D67-3CB4-A1C3-81D76E44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4042-8B33-DEDB-50B3-876F21C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9C27-72E5-0785-FA55-CA0A1810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B43F-F42E-E624-0D03-A548D4CD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8FE9-F77F-E389-9A37-A6F08558F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65E40-4128-8C01-7EAF-A5DDC1FE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47BB2-A52C-D8BC-7E36-ACBA4CF7E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023E1-199D-CF2C-35D6-E43FF2A3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EBD96-26BB-C8EA-BCAB-804AB795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A6693-8D2C-B3C1-4345-B889D536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D600-15EF-D654-99EC-98362B7A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A802A-6995-BF7D-D0B7-0B50101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370AF-F2C0-0012-13D6-4B72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95D7-F04C-5229-3DA5-F8DC1CA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36444-1118-F388-D149-31D6AB14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80121-9621-55CC-8820-2A050C75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B4DD-7A10-52D8-309E-D0D15FD7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DD4-3995-2F7D-5942-946491F0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9534-7E70-746E-C68F-124E65F2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B412-7B65-0DD9-CE74-8B217BB0E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02E1-B488-5892-A5C5-F3E93280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A422-4159-9CD8-52DC-3024B044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EA8F-99F7-7389-E366-8BA0525E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ACC9-F6E3-D609-F113-A18C457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DBB71-5985-6600-640B-86AFE0D1C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6F9F7-61F4-1FD6-BE56-2507093B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7E632-F14A-23D0-F3F9-7374F837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B5DA-887B-E9B4-D549-FF56EC2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368B-87AC-E419-F80E-C0B4F2F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66316-B0C1-6665-72FD-633CD719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3FCE-1CF0-A507-7597-CC2744C8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277C-F9C9-C6C7-B342-3B042E86D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A5530-3DC4-463B-B7A8-5B98FF6195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3BBE-C348-61C3-C969-6ED43A42C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9B4A-2007-0969-79C5-CD7F97085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4663F-39A2-437C-A085-C65E8978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-up of a graph&#10;&#10;Description automatically generated">
            <a:extLst>
              <a:ext uri="{FF2B5EF4-FFF2-40B4-BE49-F238E27FC236}">
                <a16:creationId xmlns:a16="http://schemas.microsoft.com/office/drawing/2014/main" id="{F0645767-C8EE-2B9E-EE64-8115FA645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0" y="0"/>
            <a:ext cx="9094999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1D2C56-F1DB-D177-CDE0-852EC9929B23}"/>
              </a:ext>
            </a:extLst>
          </p:cNvPr>
          <p:cNvSpPr/>
          <p:nvPr/>
        </p:nvSpPr>
        <p:spPr>
          <a:xfrm>
            <a:off x="2689093" y="643867"/>
            <a:ext cx="968507" cy="58651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EBFA7336-D1AD-1C4D-5662-E4823EF2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0" y="0"/>
            <a:ext cx="9094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5CC803-A8E7-8271-E302-AE3F9854554D}"/>
              </a:ext>
            </a:extLst>
          </p:cNvPr>
          <p:cNvSpPr/>
          <p:nvPr/>
        </p:nvSpPr>
        <p:spPr>
          <a:xfrm>
            <a:off x="2689093" y="643867"/>
            <a:ext cx="968507" cy="58651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4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0FD7-E11D-6B11-DEB0-247607BC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5AD8B-4344-8286-9968-1B6C9AB6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" y="692562"/>
            <a:ext cx="12150191" cy="5727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818C9C-8B18-EEBE-1C5F-A2F3B8F6B141}"/>
              </a:ext>
            </a:extLst>
          </p:cNvPr>
          <p:cNvSpPr/>
          <p:nvPr/>
        </p:nvSpPr>
        <p:spPr>
          <a:xfrm>
            <a:off x="7661482" y="670918"/>
            <a:ext cx="730438" cy="62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5059E7-63DE-DB95-634E-D77E03C8F0F3}"/>
              </a:ext>
            </a:extLst>
          </p:cNvPr>
          <p:cNvCxnSpPr>
            <a:stCxn id="4" idx="2"/>
          </p:cNvCxnSpPr>
          <p:nvPr/>
        </p:nvCxnSpPr>
        <p:spPr>
          <a:xfrm>
            <a:off x="8026701" y="1293144"/>
            <a:ext cx="0" cy="638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560455-4FE5-0B9C-7299-F8430B6C91CA}"/>
              </a:ext>
            </a:extLst>
          </p:cNvPr>
          <p:cNvSpPr txBox="1"/>
          <p:nvPr/>
        </p:nvSpPr>
        <p:spPr>
          <a:xfrm>
            <a:off x="7661482" y="1926925"/>
            <a:ext cx="73043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DB075-8DE5-FFE8-229B-B90AD72E614E}"/>
              </a:ext>
            </a:extLst>
          </p:cNvPr>
          <p:cNvSpPr/>
          <p:nvPr/>
        </p:nvSpPr>
        <p:spPr>
          <a:xfrm>
            <a:off x="9768706" y="676329"/>
            <a:ext cx="2423293" cy="62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F3FBBC-0BAC-8179-08E2-9A48F629BFB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980353" y="1298555"/>
            <a:ext cx="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603EBC-1502-220A-0A09-AE7BAA0EE2A3}"/>
              </a:ext>
            </a:extLst>
          </p:cNvPr>
          <p:cNvSpPr txBox="1"/>
          <p:nvPr/>
        </p:nvSpPr>
        <p:spPr>
          <a:xfrm>
            <a:off x="10450390" y="1918614"/>
            <a:ext cx="1059923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BC50C-DF8B-9ED8-3F34-2A5E506ECA52}"/>
              </a:ext>
            </a:extLst>
          </p:cNvPr>
          <p:cNvSpPr/>
          <p:nvPr/>
        </p:nvSpPr>
        <p:spPr>
          <a:xfrm>
            <a:off x="4530519" y="670918"/>
            <a:ext cx="1990217" cy="62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625E1D-448B-4B46-B435-28B56AA69FA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525628" y="1293144"/>
            <a:ext cx="0" cy="633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8607EC-869D-3327-FDE6-6F0CBDFB097C}"/>
              </a:ext>
            </a:extLst>
          </p:cNvPr>
          <p:cNvSpPr txBox="1"/>
          <p:nvPr/>
        </p:nvSpPr>
        <p:spPr>
          <a:xfrm>
            <a:off x="4692162" y="1926925"/>
            <a:ext cx="1666930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</a:t>
            </a:r>
          </a:p>
        </p:txBody>
      </p:sp>
    </p:spTree>
    <p:extLst>
      <p:ext uri="{BB962C8B-B14F-4D97-AF65-F5344CB8AC3E}">
        <p14:creationId xmlns:p14="http://schemas.microsoft.com/office/powerpoint/2010/main" val="174265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Schmitt</dc:creator>
  <cp:lastModifiedBy>David Schmitt</cp:lastModifiedBy>
  <cp:revision>1</cp:revision>
  <dcterms:created xsi:type="dcterms:W3CDTF">2024-11-18T03:26:36Z</dcterms:created>
  <dcterms:modified xsi:type="dcterms:W3CDTF">2024-11-18T06:44:45Z</dcterms:modified>
</cp:coreProperties>
</file>