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7fdbca259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7fdbca259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7fdbca25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7fdbca25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7fdbca259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7fdbca259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7fdbca259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7fdbca259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7fdbca259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7fdbca259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7fdbca259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7fdbca259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8d4cc46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8d4cc46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7fdbca259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7fdbca259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7fdbca259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7fdbca259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Revature Books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Continuous Learning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By Trent Wright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54675" y="0"/>
            <a:ext cx="69009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Add/Remove Product from Order</a:t>
            </a:r>
            <a:endParaRPr sz="3000"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96" y="888781"/>
            <a:ext cx="7449201" cy="41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101350" y="954725"/>
            <a:ext cx="139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Place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Order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Order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7350" y="45700"/>
            <a:ext cx="1757100" cy="14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ERD</a:t>
            </a:r>
            <a:endParaRPr sz="40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25" y="141425"/>
            <a:ext cx="7152149" cy="4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5250" y="165900"/>
            <a:ext cx="2658000" cy="16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Unit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Testing</a:t>
            </a:r>
            <a:endParaRPr sz="40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825" y="48825"/>
            <a:ext cx="5029200" cy="3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0" y="3086100"/>
            <a:ext cx="5410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4400" y="152400"/>
            <a:ext cx="3450300" cy="19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AWS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RDS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875" y="152400"/>
            <a:ext cx="6768725" cy="45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68275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AWS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EC2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50" y="152400"/>
            <a:ext cx="6796700" cy="44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0" y="43900"/>
            <a:ext cx="21474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750" y="152400"/>
            <a:ext cx="7283526" cy="40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Demo: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Additional Features Built But Unimplemented: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76250" y="843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with FlagURLs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2328313"/>
            <a:ext cx="87630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2269688"/>
            <a:ext cx="8763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