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C8D"/>
    <a:srgbClr val="3A8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BD46-FA9A-443B-A5E1-466AA47AB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4B4A8-B70C-423A-A200-4CAD7DDD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3CD9-DD76-4AD4-B1AB-56426714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2FB5-BD3B-492D-9816-05A8874B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DDF4-22F4-4EC3-B66F-9C9C640E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22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81BE-86F1-47E8-AE4E-560643A9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C259D-0588-47E6-AB68-470266F24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DAC5-6136-4E19-816A-8EFF6E25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E502B-5885-4F90-802A-D6E0DA8F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E8C3-DF40-47CC-BFDD-1451BBBB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F9F01-CDD3-42DD-AD27-3DBF624F3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C4588-5C8E-4C64-A655-6D0004581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ACAF-C306-443A-A098-83D43731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C3C8E-E6EB-4E9A-83E0-4293C977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FBB8-F2EA-4D75-8A39-3489012F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5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607B-116E-4C9F-9C6C-0A7AEDDD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A298-E23D-4C33-818F-E79B9398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342B2-B7D1-459D-A953-A9D9F281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BCA-D977-4202-B82E-3B803A88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E0EB2-B83F-42BD-87E0-C8053BCB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33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0272-98BF-4332-9801-3E20F5EF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2A65F-17F0-46C7-89EA-AD171F61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9807-AB6D-4A80-A218-237F7E89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B41A0-B443-4228-9896-4BD229BD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A292-FCB6-4B52-AD5D-296EF881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6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D926-2FDD-4ED9-BAB7-7B7E04DD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89CA-A5E5-4595-B9FA-C4C5F3248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00CF7-E4CC-4FA7-AF3E-25BA6CADA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3A5FA-BFA8-474E-924E-D278A1F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D85CD-DFC4-4B77-9F4B-788C560D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B7442-509C-41D7-BE43-CB64F7A2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4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C2C7-58A6-4874-B656-8AE80E58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8126-55C1-49E7-A148-3135021A5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9BE27-8718-43EB-BE04-4AA21788C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90484-2ACB-47B5-9304-7BFCE62E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736EF-F00F-4F53-B43F-6006BE666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48728-E879-4819-9732-13992267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FBEA9-3D10-4009-9218-22CF66E1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508D9-3EF9-4D7B-BB1C-696ECD3A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E160-C554-4A01-A2CD-29FFF6B8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4EBBA-CC9F-409A-85A4-4815AED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79321-2462-4A57-B34D-B82AA497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C1A8-B0C3-40FD-8510-AAE793DF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DDF6C-355F-451D-B4F8-4D4AFD6F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B8E3B-8D7B-495A-B11D-65FFA4B7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2EF60-CEE1-4E47-95BA-C3069C26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4FF0-F980-40DF-998F-5DCF255A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7BAF-8F55-4F11-8540-1B0B7BDA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F2B6-20A1-4DC0-981F-93118DC3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87613-2456-4DFE-8FDB-3FB34B22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B56AF-BAFA-4473-B12E-86284396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9E5C2-1923-4057-B275-8AD6AD2B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5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2401-9B88-47FD-8F97-A488E414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90532-4F26-4A71-8120-B1B2CDCBC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4DABA-F6F8-4F89-B0EE-2BF77FAA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4BB4F-8814-4DC0-8A97-77D36D64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1E56C-207B-4117-BE8F-D012EA96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2BF4C-7C73-4A8B-8578-A239A8ED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3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B4411-7611-4AB7-867F-EA632E5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214FC-9141-4327-99FF-4ED132D6B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35DE1-3FB4-4AB2-A71F-BC1B74053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B44B-CBEE-461F-96B7-69130BDD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8FEA-567F-40AE-A1E7-6D7BCB54E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8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09774-AD35-4D8A-BA1A-DEF318FA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29" y="1226527"/>
            <a:ext cx="892527" cy="96942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A273CB-6AF9-40A4-AED6-9A9260BE2C04}"/>
              </a:ext>
            </a:extLst>
          </p:cNvPr>
          <p:cNvSpPr txBox="1"/>
          <p:nvPr/>
        </p:nvSpPr>
        <p:spPr>
          <a:xfrm>
            <a:off x="3418741" y="2066192"/>
            <a:ext cx="5354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rgbClr val="0A0C8D"/>
                </a:solidFill>
                <a:latin typeface="Arial Black" panose="020B0A04020102020204" pitchFamily="34" charset="0"/>
              </a:rPr>
              <a:t>SESAME</a:t>
            </a:r>
            <a:endParaRPr lang="en-GB" sz="4800" b="1" dirty="0">
              <a:solidFill>
                <a:srgbClr val="0A0C8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2039815" y="3156438"/>
            <a:ext cx="8097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</a:rPr>
              <a:t>CONNECTING PEOPLE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</a:rPr>
              <a:t>TO SERVICES THEY NEED</a:t>
            </a:r>
            <a:endParaRPr lang="en-GB" sz="3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8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09774-AD35-4D8A-BA1A-DEF318FA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29" y="1226527"/>
            <a:ext cx="892527" cy="96942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6547707" y="1824775"/>
            <a:ext cx="35282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There are over </a:t>
            </a:r>
            <a:r>
              <a:rPr lang="en-US" sz="2800" dirty="0">
                <a:solidFill>
                  <a:srgbClr val="0A0C8D"/>
                </a:solidFill>
                <a:latin typeface="Comic Sans MS" panose="030F0702030302020204" pitchFamily="66" charset="0"/>
              </a:rPr>
              <a:t>1 Billion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 people with disabilities in the world.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Over 80% of which live in developing countries.</a:t>
            </a:r>
            <a:endParaRPr lang="en-GB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3F2696-235F-4E67-97DB-0CD9B05CF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316" y="1447221"/>
            <a:ext cx="3032979" cy="401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3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09774-AD35-4D8A-BA1A-DEF318FA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29" y="1226527"/>
            <a:ext cx="892527" cy="96942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6547707" y="1824775"/>
            <a:ext cx="3827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People with disabilities have a </a:t>
            </a:r>
            <a:r>
              <a:rPr lang="en-US" sz="2800" dirty="0">
                <a:solidFill>
                  <a:srgbClr val="0A0C8D"/>
                </a:solidFill>
                <a:latin typeface="Comic Sans MS" panose="030F0702030302020204" pitchFamily="66" charset="0"/>
              </a:rPr>
              <a:t>diverse set of needs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From the most basic level of communication and navigating the world…</a:t>
            </a:r>
            <a:endParaRPr lang="en-GB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DADE6-C326-4056-A54E-E71A9CA8A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958" y="1711237"/>
            <a:ext cx="3093264" cy="35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09774-AD35-4D8A-BA1A-DEF318FA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29" y="1226527"/>
            <a:ext cx="892527" cy="96942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2336193" y="1905506"/>
            <a:ext cx="38272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…to employment, sense of belonging to a community, healthcare and various other things.</a:t>
            </a:r>
            <a:endParaRPr lang="en-GB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F053FC-7AC7-4FC5-8900-822CD684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062" y="1464652"/>
            <a:ext cx="3447683" cy="39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84CB8-1D08-44CF-B298-65F435CC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30" y="1468315"/>
            <a:ext cx="3578377" cy="3965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09774-AD35-4D8A-BA1A-DEF318FA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29" y="1226527"/>
            <a:ext cx="892527" cy="96942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2341684" y="1549417"/>
            <a:ext cx="3754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A8BD7"/>
                </a:solidFill>
                <a:latin typeface="Comic Sans MS" panose="030F0702030302020204" pitchFamily="66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It is often </a:t>
            </a:r>
            <a:r>
              <a:rPr lang="en-US" sz="2800" dirty="0">
                <a:solidFill>
                  <a:srgbClr val="0A0C8D"/>
                </a:solidFill>
                <a:latin typeface="Comic Sans MS" panose="030F0702030302020204" pitchFamily="66" charset="0"/>
              </a:rPr>
              <a:t>difficult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 for people with disabilities to access the information and services they need to thrive economically, socially and participate fully in society.</a:t>
            </a:r>
            <a:endParaRPr lang="en-GB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09774-AD35-4D8A-BA1A-DEF318FA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29" y="1226527"/>
            <a:ext cx="892527" cy="96942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2271346" y="2287971"/>
            <a:ext cx="79277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A8BD7"/>
                </a:solidFill>
                <a:latin typeface="Comic Sans MS" panose="030F0702030302020204" pitchFamily="66" charset="0"/>
              </a:rPr>
              <a:t>…</a:t>
            </a:r>
            <a:r>
              <a:rPr lang="en-US" sz="4000" dirty="0">
                <a:solidFill>
                  <a:srgbClr val="0A0C8D"/>
                </a:solidFill>
                <a:latin typeface="Comic Sans MS" panose="030F0702030302020204" pitchFamily="66" charset="0"/>
              </a:rPr>
              <a:t>SESAME</a:t>
            </a:r>
            <a:r>
              <a:rPr lang="en-US" sz="4000" dirty="0">
                <a:solidFill>
                  <a:schemeClr val="bg1"/>
                </a:solidFill>
                <a:latin typeface="Comic Sans MS" panose="030F0702030302020204" pitchFamily="66" charset="0"/>
              </a:rPr>
              <a:t> connects people with disabilities to a diverse range of services personalized to their needs</a:t>
            </a:r>
            <a:endParaRPr lang="en-GB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2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02738" y="1226527"/>
            <a:ext cx="8968941" cy="4404946"/>
          </a:xfrm>
          <a:prstGeom prst="rect">
            <a:avLst/>
          </a:prstGeom>
          <a:solidFill>
            <a:srgbClr val="3A8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09774-AD35-4D8A-BA1A-DEF318FA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29" y="1226527"/>
            <a:ext cx="892527" cy="96942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Document Analysis">
            <a:extLst>
              <a:ext uri="{FF2B5EF4-FFF2-40B4-BE49-F238E27FC236}">
                <a16:creationId xmlns:a16="http://schemas.microsoft.com/office/drawing/2014/main" id="{19E3B47F-0A5B-4E18-8F48-AF1090A99F98}"/>
              </a:ext>
            </a:extLst>
          </p:cNvPr>
          <p:cNvSpPr txBox="1">
            <a:spLocks/>
          </p:cNvSpPr>
          <p:nvPr/>
        </p:nvSpPr>
        <p:spPr>
          <a:xfrm>
            <a:off x="2772040" y="1781579"/>
            <a:ext cx="6881915" cy="618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GB" sz="3600" dirty="0">
                <a:solidFill>
                  <a:srgbClr val="0A0C8D"/>
                </a:solidFill>
              </a:rPr>
              <a:t>Document Analysis </a:t>
            </a:r>
          </a:p>
        </p:txBody>
      </p:sp>
      <p:pic>
        <p:nvPicPr>
          <p:cNvPr id="9" name="noun_881498_cc.png" descr="noun_881498_cc.png">
            <a:extLst>
              <a:ext uri="{FF2B5EF4-FFF2-40B4-BE49-F238E27FC236}">
                <a16:creationId xmlns:a16="http://schemas.microsoft.com/office/drawing/2014/main" id="{2078E175-A933-42D7-84C0-2DCAB62C0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b="19053"/>
          <a:stretch>
            <a:fillRect/>
          </a:stretch>
        </p:blipFill>
        <p:spPr>
          <a:xfrm>
            <a:off x="8383124" y="3020118"/>
            <a:ext cx="1949753" cy="157825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Health Insurance and Work Contracts are long and complicated…">
            <a:extLst>
              <a:ext uri="{FF2B5EF4-FFF2-40B4-BE49-F238E27FC236}">
                <a16:creationId xmlns:a16="http://schemas.microsoft.com/office/drawing/2014/main" id="{BD3C1280-6CC2-46C3-8C95-6DD97B7EABFA}"/>
              </a:ext>
            </a:extLst>
          </p:cNvPr>
          <p:cNvSpPr/>
          <p:nvPr/>
        </p:nvSpPr>
        <p:spPr>
          <a:xfrm>
            <a:off x="1813753" y="3741498"/>
            <a:ext cx="71800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44F4C-41C8-4992-B7BA-F808F2029E72}"/>
              </a:ext>
            </a:extLst>
          </p:cNvPr>
          <p:cNvSpPr txBox="1"/>
          <p:nvPr/>
        </p:nvSpPr>
        <p:spPr>
          <a:xfrm>
            <a:off x="2373923" y="2400303"/>
            <a:ext cx="63480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Health Insurance and Work Contracts are long and complicated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How best to </a:t>
            </a:r>
            <a:r>
              <a:rPr lang="en-US" sz="2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summarise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their contents relevant to disabilities?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How does the document compare to other policies?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How to present this information in a clear and concise way?</a:t>
            </a:r>
            <a:endParaRPr lang="en-GB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0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02738" y="1226527"/>
            <a:ext cx="8968941" cy="4404946"/>
          </a:xfrm>
          <a:prstGeom prst="rect">
            <a:avLst/>
          </a:prstGeom>
          <a:solidFill>
            <a:srgbClr val="3A8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09774-AD35-4D8A-BA1A-DEF318FA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29" y="1226527"/>
            <a:ext cx="892527" cy="96942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" name="Health Insurance and Work Contracts are long and complicated…">
            <a:extLst>
              <a:ext uri="{FF2B5EF4-FFF2-40B4-BE49-F238E27FC236}">
                <a16:creationId xmlns:a16="http://schemas.microsoft.com/office/drawing/2014/main" id="{BD3C1280-6CC2-46C3-8C95-6DD97B7EABFA}"/>
              </a:ext>
            </a:extLst>
          </p:cNvPr>
          <p:cNvSpPr/>
          <p:nvPr/>
        </p:nvSpPr>
        <p:spPr>
          <a:xfrm>
            <a:off x="1813753" y="3741498"/>
            <a:ext cx="71800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endParaRPr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4B438D-474E-4378-8A86-32FB2BDF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092" y="1226527"/>
            <a:ext cx="7587762" cy="44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1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gamer</dc:creator>
  <cp:lastModifiedBy>gamer</cp:lastModifiedBy>
  <cp:revision>11</cp:revision>
  <dcterms:created xsi:type="dcterms:W3CDTF">2018-05-27T13:44:30Z</dcterms:created>
  <dcterms:modified xsi:type="dcterms:W3CDTF">2018-05-27T14:44:52Z</dcterms:modified>
</cp:coreProperties>
</file>