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326" r:id="rId2"/>
    <p:sldId id="335" r:id="rId3"/>
    <p:sldId id="336" r:id="rId4"/>
    <p:sldId id="337" r:id="rId5"/>
    <p:sldId id="338" r:id="rId6"/>
    <p:sldId id="304" r:id="rId7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7E7818-A8A7-4B89-A736-2DED9AFEF71F}">
          <p14:sldIdLst>
            <p14:sldId id="326"/>
            <p14:sldId id="335"/>
            <p14:sldId id="336"/>
            <p14:sldId id="337"/>
            <p14:sldId id="338"/>
          </p14:sldIdLst>
        </p14:section>
        <p14:section name="Ende" id="{02AF34D8-F4D7-4376-8A64-789B77C2F39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6" autoAdjust="0"/>
    <p:restoredTop sz="95216" autoAdjust="0"/>
  </p:normalViewPr>
  <p:slideViewPr>
    <p:cSldViewPr snapToGrid="0" showGuides="1">
      <p:cViewPr varScale="1">
        <p:scale>
          <a:sx n="106" d="100"/>
          <a:sy n="106" d="100"/>
        </p:scale>
        <p:origin x="6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06.11.21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JavaScript 03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dirty="0">
                <a:solidFill>
                  <a:schemeClr val="tx1"/>
                </a:solidFill>
              </a:rPr>
              <a:t>Lösungen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55432-66C3-45FD-8E19-8BEAEAC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96A57-F401-4C1A-A422-49F6FD810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046357"/>
            <a:ext cx="10293728" cy="1383969"/>
          </a:xfrm>
        </p:spPr>
        <p:txBody>
          <a:bodyPr/>
          <a:lstStyle/>
          <a:p>
            <a:pPr marL="0" indent="0">
              <a:buNone/>
            </a:pPr>
            <a:r>
              <a:rPr lang="de-AT" sz="1400" b="0" cap="none" dirty="0">
                <a:latin typeface="+mn-lt"/>
                <a:ea typeface="+mn-ea"/>
                <a:cs typeface="+mn-cs"/>
              </a:rPr>
              <a:t>Übungsaufgabe: Dynamische Seiten mit dem </a:t>
            </a:r>
            <a:r>
              <a:rPr lang="de-AT" sz="1400" b="0" cap="none" dirty="0" err="1">
                <a:latin typeface="+mn-lt"/>
                <a:ea typeface="+mn-ea"/>
                <a:cs typeface="+mn-cs"/>
              </a:rPr>
              <a:t>document</a:t>
            </a:r>
            <a:r>
              <a:rPr lang="de-AT" sz="1400" b="0" cap="none" dirty="0">
                <a:latin typeface="+mn-lt"/>
                <a:ea typeface="+mn-ea"/>
                <a:cs typeface="+mn-cs"/>
              </a:rPr>
              <a:t>-Objekt erzeugen</a:t>
            </a:r>
          </a:p>
          <a:p>
            <a:pPr marL="0" indent="0">
              <a:buNone/>
            </a:pPr>
            <a:r>
              <a:rPr lang="de-AT" dirty="0"/>
              <a:t>Gestalte eine Seite, die die Tags für eine Überschrift und für einen Absatz enthält – zunächst jedoch ohne Inhalt. Fordere den Leser per Prompt-Befehl dazu auf, den Text für die Überschrift einzugeben. Mit einem weiteren prompt-Befehl soll er anschließend den Inhalt für den Absatz einfügen. Gib diesen Inhalt dann auf der Seite aus</a:t>
            </a:r>
            <a:br>
              <a:rPr lang="de-AT" dirty="0"/>
            </a:br>
            <a:r>
              <a:rPr lang="de-AT" dirty="0"/>
              <a:t>Gestalte für dieses Programm zwei verschiedene Alternativen.</a:t>
            </a:r>
            <a:br>
              <a:rPr lang="de-AT" dirty="0"/>
            </a:br>
            <a:r>
              <a:rPr lang="de-AT" dirty="0"/>
              <a:t>Die erste soll die Elemente über den DOM-Baum ansprechen die zweite über ihre ID.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B85183B-AD79-424D-8BAA-96EBD22CA67F}"/>
              </a:ext>
            </a:extLst>
          </p:cNvPr>
          <p:cNvSpPr txBox="1"/>
          <p:nvPr/>
        </p:nvSpPr>
        <p:spPr>
          <a:xfrm>
            <a:off x="87086" y="2606428"/>
            <a:ext cx="6008914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ueberschrift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&gt;&lt;/h1&gt;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&lt;p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die Überschrift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den Absatz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EB0D60-F545-4B0B-A0AC-36223115D702}"/>
              </a:ext>
            </a:extLst>
          </p:cNvPr>
          <p:cNvSpPr txBox="1"/>
          <p:nvPr/>
        </p:nvSpPr>
        <p:spPr>
          <a:xfrm>
            <a:off x="6384472" y="2573184"/>
            <a:ext cx="5627914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ueberschrift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&gt;&lt;/h1&gt;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&lt;p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die Überschrift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den Absatz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ueberschrift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2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55432-66C3-45FD-8E19-8BEAEAC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2BFE11-73A0-406D-92F9-3D9DB97984E0}"/>
              </a:ext>
            </a:extLst>
          </p:cNvPr>
          <p:cNvSpPr txBox="1"/>
          <p:nvPr/>
        </p:nvSpPr>
        <p:spPr>
          <a:xfrm>
            <a:off x="2274094" y="2068530"/>
            <a:ext cx="76438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beschriftung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inhalt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inhalt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btn.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beschriftung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D17152-B2AF-4FAE-89FE-C67ADAAB6E6F}"/>
              </a:ext>
            </a:extLst>
          </p:cNvPr>
          <p:cNvSpPr txBox="1"/>
          <p:nvPr/>
        </p:nvSpPr>
        <p:spPr>
          <a:xfrm>
            <a:off x="3051018" y="1207830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cap="none" dirty="0">
                <a:latin typeface="+mn-lt"/>
                <a:ea typeface="+mn-ea"/>
                <a:cs typeface="+mn-cs"/>
              </a:rPr>
              <a:t>Gestalte eine Seite mit einem input-Feld und einem Button. Sobald der Anwender auf den Button drückt, soll dieser eine neue Beschriftung erhalten. Verwende dafür den Text, den der Anwender in das input-Feld eingegeben hat.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809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6C016-60C7-4720-9703-1A0D26EA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50C996-1F3A-44B2-9127-0910E7A33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71" y="1914237"/>
            <a:ext cx="7439857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&lt;div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="form-row"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E-Mail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&lt;input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="Ihre Mailadresse"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&lt;/div&gt;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function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deine Mailadresse ein!"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inputmail.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onfocus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2ADE3-0370-40D3-AB71-7C22CC02F01E}"/>
              </a:ext>
            </a:extLst>
          </p:cNvPr>
          <p:cNvSpPr txBox="1"/>
          <p:nvPr/>
        </p:nvSpPr>
        <p:spPr>
          <a:xfrm>
            <a:off x="3051018" y="1083780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cap="none" dirty="0">
                <a:latin typeface="+mn-lt"/>
                <a:ea typeface="+mn-ea"/>
                <a:cs typeface="+mn-cs"/>
              </a:rPr>
              <a:t>Erstelle ein Formular mit einem Eingabefeld für eine E-Mail-Adresse. Wenn der Anwender den Fokus auf das Feld setzt, soll eine Nachricht erscheinen, die ihm mitteilt, dass er hier seine E-Mail-Adresse einfügen muss.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8701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6C016-60C7-4720-9703-1A0D26EA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17B65E-8C41-4171-A225-5CA732BD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976079"/>
            <a:ext cx="7439857" cy="39703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&lt;div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="form-row"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E-Mail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&lt;input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="Ihre Mailadresse"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&lt;/div&gt;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Absenden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function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(!inputmail.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 korrekte Mailadresse ein!"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inputmail.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onblur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411FD6-0725-4C13-93C8-6060394842E3}"/>
              </a:ext>
            </a:extLst>
          </p:cNvPr>
          <p:cNvSpPr txBox="1"/>
          <p:nvPr/>
        </p:nvSpPr>
        <p:spPr>
          <a:xfrm>
            <a:off x="3051018" y="1212951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cap="none" dirty="0">
                <a:latin typeface="+mn-lt"/>
                <a:ea typeface="+mn-ea"/>
                <a:cs typeface="+mn-cs"/>
              </a:rPr>
              <a:t>Ändere das Programm so ab, dass es jetzt beim Verlassen des Feldes überprüft, ob eine gültige E-Mail-Adresse (mit einem @-Zeichen) eingegeben wurde. Gib in diesem Fall eine entsprechende Nachricht aus.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9918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JavaScript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Programmieren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978-3-96645-016-4</a:t>
            </a:r>
            <a:endParaRPr lang="de-AT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830</Words>
  <Application>Microsoft Macintosh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Consolas</vt:lpstr>
      <vt:lpstr>Font Awesome 5 Free Solid</vt:lpstr>
      <vt:lpstr>FontAwesome</vt:lpstr>
      <vt:lpstr>1_pm</vt:lpstr>
      <vt:lpstr>JavaScript 03 Lösungen</vt:lpstr>
      <vt:lpstr>Aufgaben</vt:lpstr>
      <vt:lpstr>Aufgaben</vt:lpstr>
      <vt:lpstr>Aufgaben</vt:lpstr>
      <vt:lpstr>Aufgaben</vt:lpstr>
      <vt:lpstr>Ende Quelle: JavaScript Programmieren für Einsteiger ISBN: 978-3-96645-016-4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187</cp:revision>
  <dcterms:created xsi:type="dcterms:W3CDTF">2019-04-14T16:39:40Z</dcterms:created>
  <dcterms:modified xsi:type="dcterms:W3CDTF">2021-11-06T10:31:47Z</dcterms:modified>
</cp:coreProperties>
</file>