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
  </p:handoutMasterIdLst>
  <p:sldIdLst>
    <p:sldId id="326" r:id="rId2"/>
    <p:sldId id="335" r:id="rId3"/>
    <p:sldId id="336" r:id="rId4"/>
    <p:sldId id="337" r:id="rId5"/>
    <p:sldId id="338" r:id="rId6"/>
    <p:sldId id="339" r:id="rId7"/>
    <p:sldId id="304" r:id="rId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4" d="100"/>
          <a:sy n="104" d="100"/>
        </p:scale>
        <p:origin x="150" y="122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04.12.2021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hasCustomPrompt="1"/>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AT" dirty="0"/>
              <a:t>Kleine Übung</a:t>
            </a:r>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6" name="Textplatzhalter 5">
            <a:extLst>
              <a:ext uri="{FF2B5EF4-FFF2-40B4-BE49-F238E27FC236}">
                <a16:creationId xmlns:a16="http://schemas.microsoft.com/office/drawing/2014/main" id="{67E7EBE4-0C82-47F0-8C1D-408758CDE05F}"/>
              </a:ext>
            </a:extLst>
          </p:cNvPr>
          <p:cNvSpPr>
            <a:spLocks noGrp="1"/>
          </p:cNvSpPr>
          <p:nvPr>
            <p:ph type="body" sz="quarter" idx="13"/>
          </p:nvPr>
        </p:nvSpPr>
        <p:spPr>
          <a:xfrm>
            <a:off x="949136" y="1455738"/>
            <a:ext cx="10293728" cy="480131"/>
          </a:xfrm>
        </p:spPr>
        <p:txBody>
          <a:bodyPr/>
          <a:lstStyle/>
          <a:p>
            <a:r>
              <a:rPr lang="de-AT" dirty="0"/>
              <a:t>Schreibe ein Programm, das ermittelt, ob die Warenbestände für ein bestimmtes Produkt auf 0 gefallen sind und gegebenenfalls eine Meldung ausgibt, dass der Artikel nicht mehr verfügbar ist.</a:t>
            </a:r>
          </a:p>
        </p:txBody>
      </p:sp>
      <p:sp>
        <p:nvSpPr>
          <p:cNvPr id="3" name="Rectangle 1">
            <a:extLst>
              <a:ext uri="{FF2B5EF4-FFF2-40B4-BE49-F238E27FC236}">
                <a16:creationId xmlns:a16="http://schemas.microsoft.com/office/drawing/2014/main" id="{4D116BFD-607F-4469-B1D0-2096EC4789EC}"/>
              </a:ext>
            </a:extLst>
          </p:cNvPr>
          <p:cNvSpPr>
            <a:spLocks noChangeArrowheads="1"/>
          </p:cNvSpPr>
          <p:nvPr/>
        </p:nvSpPr>
        <p:spPr bwMode="auto">
          <a:xfrm>
            <a:off x="3072576" y="3915270"/>
            <a:ext cx="6046848"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php</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$bestand </a:t>
            </a:r>
            <a:r>
              <a:rPr kumimoji="0" lang="de-DE" altLang="de-DE" sz="1200" b="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897BB"/>
                </a:solidFill>
                <a:effectLst/>
                <a:latin typeface="Consolas" panose="020B0609020204030204" pitchFamily="49" charset="0"/>
                <a:cs typeface="Calibri" panose="020F0502020204030204" pitchFamily="34" charset="0"/>
              </a:rPr>
              <a:t>4</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if</a:t>
            </a: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($bestand </a:t>
            </a:r>
            <a:r>
              <a:rPr kumimoji="0" lang="de-DE" altLang="de-DE" sz="1200" b="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b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print</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A8759"/>
                </a:solidFill>
                <a:effectLst/>
                <a:latin typeface="Consolas" panose="020B0609020204030204" pitchFamily="49" charset="0"/>
                <a:cs typeface="Calibri" panose="020F0502020204030204" pitchFamily="34" charset="0"/>
              </a:rPr>
              <a:t>"Der gewünschte Artikel ist </a:t>
            </a:r>
            <a:r>
              <a:rPr kumimoji="0" lang="de-DE" altLang="de-DE" sz="1200" b="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leieder</a:t>
            </a:r>
            <a:r>
              <a:rPr kumimoji="0" lang="de-DE" altLang="de-DE" sz="1200" b="0" u="none" strike="noStrike" cap="none" normalizeH="0" baseline="0" dirty="0">
                <a:ln>
                  <a:noFill/>
                </a:ln>
                <a:solidFill>
                  <a:srgbClr val="6A8759"/>
                </a:solidFill>
                <a:effectLst/>
                <a:latin typeface="Consolas" panose="020B0609020204030204" pitchFamily="49" charset="0"/>
                <a:cs typeface="Calibri" panose="020F0502020204030204" pitchFamily="34" charset="0"/>
              </a:rPr>
              <a:t> nicht mehr verfügbar."</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a:t>
            </a:r>
            <a:endParaRPr kumimoji="0" lang="de-DE" altLang="de-DE" sz="1200" b="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86122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59A7C-0070-4874-8D65-34051A54E15D}"/>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6218DC0-E09C-4D80-86D9-5E576350D326}"/>
              </a:ext>
            </a:extLst>
          </p:cNvPr>
          <p:cNvSpPr>
            <a:spLocks noGrp="1"/>
          </p:cNvSpPr>
          <p:nvPr>
            <p:ph type="body" sz="quarter" idx="13"/>
          </p:nvPr>
        </p:nvSpPr>
        <p:spPr>
          <a:xfrm>
            <a:off x="949136" y="1455738"/>
            <a:ext cx="10293728" cy="1835887"/>
          </a:xfrm>
        </p:spPr>
        <p:txBody>
          <a:bodyPr/>
          <a:lstStyle/>
          <a:p>
            <a:r>
              <a:rPr lang="de-AT" dirty="0"/>
              <a:t>Erstelle zunächst ein Array, in dem sich ein Produkt mit dem zugehörigen Preis und die Anzahl der verfügbaren Artikel befindet.</a:t>
            </a:r>
            <a:br>
              <a:rPr lang="de-AT" dirty="0"/>
            </a:br>
            <a:r>
              <a:rPr lang="de-AT" dirty="0"/>
              <a:t>Schreibe nun ein Programm, das:</a:t>
            </a:r>
          </a:p>
          <a:p>
            <a:pPr lvl="1"/>
            <a:r>
              <a:rPr lang="de-AT" dirty="0"/>
              <a:t>Den Käufer darüber informiert, dass der Artikel nicht verfügbar ist, falls der Warenbestand auf 0 steht.</a:t>
            </a:r>
          </a:p>
          <a:p>
            <a:pPr lvl="1"/>
            <a:r>
              <a:rPr lang="de-AT" dirty="0"/>
              <a:t>Ausgibt, dass das Produkt versandkostenfrei geliefert wird, falls mindestens ein Artikel vorrätig ist und falls der Preis bei mindestens 20 Euro liegt</a:t>
            </a:r>
          </a:p>
          <a:p>
            <a:pPr lvl="1"/>
            <a:r>
              <a:rPr lang="de-AT" dirty="0"/>
              <a:t>Anzeigt, dass für die Lieferung 5 Euro Versandkosten anfallen, falls der Artikel verfügbar ist, der Preis jedoch unter 20 Euro liegt.</a:t>
            </a:r>
          </a:p>
        </p:txBody>
      </p:sp>
      <p:sp>
        <p:nvSpPr>
          <p:cNvPr id="4" name="Rectangle 1">
            <a:extLst>
              <a:ext uri="{FF2B5EF4-FFF2-40B4-BE49-F238E27FC236}">
                <a16:creationId xmlns:a16="http://schemas.microsoft.com/office/drawing/2014/main" id="{738D3E66-07AD-4A9B-9461-344972EA5D67}"/>
              </a:ext>
            </a:extLst>
          </p:cNvPr>
          <p:cNvSpPr>
            <a:spLocks noChangeArrowheads="1"/>
          </p:cNvSpPr>
          <p:nvPr/>
        </p:nvSpPr>
        <p:spPr bwMode="auto">
          <a:xfrm>
            <a:off x="1628270" y="3429000"/>
            <a:ext cx="8935459" cy="286232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array</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'Produktname'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A8759"/>
                </a:solidFill>
                <a:effectLst/>
                <a:latin typeface="Consolas" panose="020B0609020204030204" pitchFamily="49" charset="0"/>
              </a:rPr>
              <a:t>"Semmel"</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'Preis'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15</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'Anzahl'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3</a:t>
            </a:r>
            <a:br>
              <a:rPr kumimoji="0" lang="de-DE" altLang="de-DE" sz="1200" b="0" u="none" strike="noStrike" cap="none" normalizeH="0" baseline="0">
                <a:ln>
                  <a:noFill/>
                </a:ln>
                <a:solidFill>
                  <a:srgbClr val="6897BB"/>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if</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leider nicht mehr verfügbar."</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elseif</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20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verfügbar und wird versandkostenfrei geliefert."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verfügbar. Für die Lieferung fallen 5 € an"</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372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C3C6C-7855-46D6-A35C-7390EFF4573B}"/>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A5C880E8-9ED4-41FD-9AF3-97CEF9A7EB52}"/>
              </a:ext>
            </a:extLst>
          </p:cNvPr>
          <p:cNvSpPr>
            <a:spLocks noGrp="1"/>
          </p:cNvSpPr>
          <p:nvPr>
            <p:ph type="body" sz="quarter" idx="13"/>
          </p:nvPr>
        </p:nvSpPr>
        <p:spPr>
          <a:xfrm>
            <a:off x="949136" y="1455738"/>
            <a:ext cx="10293728" cy="480131"/>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p:txBody>
      </p:sp>
      <p:sp>
        <p:nvSpPr>
          <p:cNvPr id="4" name="Rectangle 1">
            <a:extLst>
              <a:ext uri="{FF2B5EF4-FFF2-40B4-BE49-F238E27FC236}">
                <a16:creationId xmlns:a16="http://schemas.microsoft.com/office/drawing/2014/main" id="{9A1589F7-4463-4736-881B-B9532C7A5AE7}"/>
              </a:ext>
            </a:extLst>
          </p:cNvPr>
          <p:cNvSpPr>
            <a:spLocks noChangeArrowheads="1"/>
          </p:cNvSpPr>
          <p:nvPr/>
        </p:nvSpPr>
        <p:spPr bwMode="auto">
          <a:xfrm>
            <a:off x="4729279" y="2379014"/>
            <a:ext cx="2733441" cy="323165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while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print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for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do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while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28353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E8D2-B9F9-425D-8091-360FD50CC4B2}"/>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5147BC44-C2CC-4B85-9C4C-BE509780D5BA}"/>
              </a:ext>
            </a:extLst>
          </p:cNvPr>
          <p:cNvSpPr>
            <a:spLocks noGrp="1"/>
          </p:cNvSpPr>
          <p:nvPr>
            <p:ph type="body" sz="quarter" idx="13"/>
          </p:nvPr>
        </p:nvSpPr>
        <p:spPr>
          <a:xfrm>
            <a:off x="949136" y="1455738"/>
            <a:ext cx="5940551" cy="2225225"/>
          </a:xfrm>
        </p:spPr>
        <p:txBody>
          <a:bodyPr/>
          <a:lstStyle/>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p:txBody>
      </p:sp>
      <p:sp>
        <p:nvSpPr>
          <p:cNvPr id="4" name="Rectangle 1">
            <a:extLst>
              <a:ext uri="{FF2B5EF4-FFF2-40B4-BE49-F238E27FC236}">
                <a16:creationId xmlns:a16="http://schemas.microsoft.com/office/drawing/2014/main" id="{BC35C5C3-8C3B-4B3F-9422-8020E3C60B0C}"/>
              </a:ext>
            </a:extLst>
          </p:cNvPr>
          <p:cNvSpPr>
            <a:spLocks noChangeArrowheads="1"/>
          </p:cNvSpPr>
          <p:nvPr/>
        </p:nvSpPr>
        <p:spPr bwMode="auto">
          <a:xfrm>
            <a:off x="7460056" y="1247278"/>
            <a:ext cx="3922869" cy="415498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"Apfel"</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false;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"Birne"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true;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"Tomate"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2.99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true;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"Zucchini"</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false;</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foreach</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$produkt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"Achtung Sonderangebot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print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8414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167B9-BC9A-40D0-B188-3B51E7E930E4}"/>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DFF9B38D-3CEF-4FFD-893C-234117C392A8}"/>
              </a:ext>
            </a:extLst>
          </p:cNvPr>
          <p:cNvSpPr>
            <a:spLocks noGrp="1"/>
          </p:cNvSpPr>
          <p:nvPr>
            <p:ph type="body" sz="quarter" idx="13"/>
          </p:nvPr>
        </p:nvSpPr>
        <p:spPr>
          <a:xfrm>
            <a:off x="949136" y="1455738"/>
            <a:ext cx="5397343" cy="674031"/>
          </a:xfrm>
        </p:spPr>
        <p:txBody>
          <a:bodyPr/>
          <a:lstStyle/>
          <a:p>
            <a:r>
              <a:rPr lang="de-AT" dirty="0"/>
              <a:t>Ergänze das vorherige Beispiel um die Ausgabe des entsprechenden Feldnamens. Das Sonderangebot kannst du weg lassen.</a:t>
            </a:r>
          </a:p>
        </p:txBody>
      </p:sp>
      <p:sp>
        <p:nvSpPr>
          <p:cNvPr id="4" name="Rectangle 1">
            <a:extLst>
              <a:ext uri="{FF2B5EF4-FFF2-40B4-BE49-F238E27FC236}">
                <a16:creationId xmlns:a16="http://schemas.microsoft.com/office/drawing/2014/main" id="{B6F2A329-78B0-4AE4-8AEA-82D93A4B996C}"/>
              </a:ext>
            </a:extLst>
          </p:cNvPr>
          <p:cNvSpPr>
            <a:spLocks noChangeArrowheads="1"/>
          </p:cNvSpPr>
          <p:nvPr/>
        </p:nvSpPr>
        <p:spPr bwMode="auto">
          <a:xfrm>
            <a:off x="6708618" y="1455738"/>
            <a:ext cx="4262705" cy="415498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"Apfel"</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"Birne"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"Tomate"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2.99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"Zucchini"</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$item)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($item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feldname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feldname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9189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905</Words>
  <Application>Microsoft Office PowerPoint</Application>
  <PresentationFormat>Breitbild</PresentationFormat>
  <Paragraphs>18</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Consolas</vt:lpstr>
      <vt:lpstr>Font Awesome 5 Free Solid</vt:lpstr>
      <vt:lpstr>FontAwesome</vt:lpstr>
      <vt:lpstr>1_pm</vt:lpstr>
      <vt:lpstr>PHP 02 Lösungen</vt:lpstr>
      <vt:lpstr>Kleine Übung</vt:lpstr>
      <vt:lpstr>Kleine Übung</vt:lpstr>
      <vt:lpstr>Kleine Übung</vt:lpstr>
      <vt:lpstr>PowerPoint-Präsentation</vt:lpstr>
      <vt:lpstr>PowerPoint-Präsentation</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181</cp:revision>
  <dcterms:created xsi:type="dcterms:W3CDTF">2019-04-14T16:39:40Z</dcterms:created>
  <dcterms:modified xsi:type="dcterms:W3CDTF">2021-12-04T12:06:40Z</dcterms:modified>
</cp:coreProperties>
</file>