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
  </p:handoutMasterIdLst>
  <p:sldIdLst>
    <p:sldId id="326" r:id="rId2"/>
    <p:sldId id="340" r:id="rId3"/>
    <p:sldId id="341" r:id="rId4"/>
    <p:sldId id="342" r:id="rId5"/>
    <p:sldId id="304" r:id="rId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4" d="100"/>
          <a:sy n="104" d="100"/>
        </p:scale>
        <p:origin x="150" y="122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04.12.2021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hasCustomPrompt="1"/>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AT" dirty="0"/>
              <a:t>Kleine Übung</a:t>
            </a:r>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9C69F-5EAF-45DD-834D-7AE7C1DFED11}"/>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66FFA3FA-7DE2-42CA-BCBF-BB6992A7B436}"/>
              </a:ext>
            </a:extLst>
          </p:cNvPr>
          <p:cNvSpPr>
            <a:spLocks noGrp="1"/>
          </p:cNvSpPr>
          <p:nvPr>
            <p:ph type="body" sz="quarter" idx="13"/>
          </p:nvPr>
        </p:nvSpPr>
        <p:spPr>
          <a:xfrm>
            <a:off x="949136" y="1455738"/>
            <a:ext cx="10293728" cy="674031"/>
          </a:xfrm>
        </p:spPr>
        <p:txBody>
          <a:bodyPr/>
          <a:lstStyle/>
          <a:p>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p:txBody>
      </p:sp>
      <p:sp>
        <p:nvSpPr>
          <p:cNvPr id="4" name="Rectangle 1">
            <a:extLst>
              <a:ext uri="{FF2B5EF4-FFF2-40B4-BE49-F238E27FC236}">
                <a16:creationId xmlns:a16="http://schemas.microsoft.com/office/drawing/2014/main" id="{1A4F30C3-F5D1-4573-B706-8F5C717EC3B0}"/>
              </a:ext>
            </a:extLst>
          </p:cNvPr>
          <p:cNvSpPr>
            <a:spLocks noChangeArrowheads="1"/>
          </p:cNvSpPr>
          <p:nvPr/>
        </p:nvSpPr>
        <p:spPr bwMode="auto">
          <a:xfrm>
            <a:off x="4219525" y="2815765"/>
            <a:ext cx="3752950"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function </a:t>
            </a:r>
            <a:r>
              <a:rPr kumimoji="0" lang="de-DE" altLang="de-DE" sz="1200" b="0" i="0" u="none" strike="noStrike" cap="none" normalizeH="0" baseline="0">
                <a:ln>
                  <a:noFill/>
                </a:ln>
                <a:solidFill>
                  <a:srgbClr val="FFC66D"/>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&lt; </a:t>
            </a:r>
            <a:r>
              <a:rPr kumimoji="0" lang="de-DE" altLang="de-DE" sz="1200" b="0" i="0" u="none" strike="noStrike" cap="none" normalizeH="0" baseline="0">
                <a:ln>
                  <a:noFill/>
                </a:ln>
                <a:solidFill>
                  <a:srgbClr val="6897BB"/>
                </a:solidFill>
                <a:effectLst/>
                <a:latin typeface="Consolas" panose="020B0609020204030204" pitchFamily="49" charset="0"/>
              </a:rPr>
              <a:t>10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A9B7C6"/>
                </a:solidFill>
                <a:effectLst/>
                <a:latin typeface="Consolas" panose="020B0609020204030204" pitchFamily="49" charset="0"/>
              </a:rPr>
              <a:t>= 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foreach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$ausgabe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2559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57654-6585-421C-A6D8-19A73967D016}"/>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8955F262-A061-437D-8582-7CF7973887D5}"/>
              </a:ext>
            </a:extLst>
          </p:cNvPr>
          <p:cNvSpPr>
            <a:spLocks noGrp="1"/>
          </p:cNvSpPr>
          <p:nvPr>
            <p:ph type="body" sz="quarter" idx="13"/>
          </p:nvPr>
        </p:nvSpPr>
        <p:spPr>
          <a:xfrm>
            <a:off x="949136" y="1455738"/>
            <a:ext cx="10293728" cy="802271"/>
          </a:xfrm>
        </p:spPr>
        <p:txBody>
          <a:bodyPr/>
          <a:lstStyle/>
          <a:p>
            <a:r>
              <a:rPr lang="de-AT" dirty="0"/>
              <a:t>Führe nun auch die Ausgabe des Arrays in einer eigenen Funktion durch. Lagere beide Funktionen in eine separate Datei aus und binde diese in das Hauptprogramm ein</a:t>
            </a:r>
          </a:p>
          <a:p>
            <a:endParaRPr lang="de-AT" dirty="0"/>
          </a:p>
        </p:txBody>
      </p:sp>
      <p:sp>
        <p:nvSpPr>
          <p:cNvPr id="4" name="Rectangle 1">
            <a:extLst>
              <a:ext uri="{FF2B5EF4-FFF2-40B4-BE49-F238E27FC236}">
                <a16:creationId xmlns:a16="http://schemas.microsoft.com/office/drawing/2014/main" id="{61F945C5-7B18-4859-A488-5A65A0899BE5}"/>
              </a:ext>
            </a:extLst>
          </p:cNvPr>
          <p:cNvSpPr>
            <a:spLocks noChangeArrowheads="1"/>
          </p:cNvSpPr>
          <p:nvPr/>
        </p:nvSpPr>
        <p:spPr bwMode="auto">
          <a:xfrm>
            <a:off x="1729212" y="3740478"/>
            <a:ext cx="2223686"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include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"function.php"</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A5A3A314-CFCC-4ED2-BF43-46D7705FA054}"/>
              </a:ext>
            </a:extLst>
          </p:cNvPr>
          <p:cNvSpPr>
            <a:spLocks noChangeArrowheads="1"/>
          </p:cNvSpPr>
          <p:nvPr/>
        </p:nvSpPr>
        <p:spPr bwMode="auto">
          <a:xfrm>
            <a:off x="7061703" y="3060474"/>
            <a:ext cx="3413114"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&lt; </a:t>
            </a:r>
            <a:r>
              <a:rPr kumimoji="0" lang="de-DE" altLang="de-DE" sz="1200" b="0" i="0" u="none" strike="noStrike" cap="none" normalizeH="0" baseline="0">
                <a:ln>
                  <a:noFill/>
                </a:ln>
                <a:solidFill>
                  <a:srgbClr val="6897BB"/>
                </a:solidFill>
                <a:effectLst/>
                <a:latin typeface="Consolas" panose="020B0609020204030204" pitchFamily="49" charset="0"/>
              </a:rPr>
              <a:t>10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foreach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$ausgabe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A97EE4C-8367-4BCC-A4D7-339F6154772E}"/>
              </a:ext>
            </a:extLst>
          </p:cNvPr>
          <p:cNvSpPr txBox="1">
            <a:spLocks/>
          </p:cNvSpPr>
          <p:nvPr/>
        </p:nvSpPr>
        <p:spPr>
          <a:xfrm>
            <a:off x="1729212" y="3387104"/>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
        <p:nvSpPr>
          <p:cNvPr id="7" name="Textplatzhalter 2">
            <a:extLst>
              <a:ext uri="{FF2B5EF4-FFF2-40B4-BE49-F238E27FC236}">
                <a16:creationId xmlns:a16="http://schemas.microsoft.com/office/drawing/2014/main" id="{B8764C18-1A16-425D-9CAA-0D9879B8F3AA}"/>
              </a:ext>
            </a:extLst>
          </p:cNvPr>
          <p:cNvSpPr txBox="1">
            <a:spLocks/>
          </p:cNvSpPr>
          <p:nvPr/>
        </p:nvSpPr>
        <p:spPr>
          <a:xfrm>
            <a:off x="7061703" y="2692265"/>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File </a:t>
            </a:r>
            <a:r>
              <a:rPr lang="de-AT" dirty="0" err="1"/>
              <a:t>function.php</a:t>
            </a:r>
            <a:endParaRPr lang="de-AT" dirty="0"/>
          </a:p>
        </p:txBody>
      </p:sp>
    </p:spTree>
    <p:extLst>
      <p:ext uri="{BB962C8B-B14F-4D97-AF65-F5344CB8AC3E}">
        <p14:creationId xmlns:p14="http://schemas.microsoft.com/office/powerpoint/2010/main" val="50519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128B-AF9F-4D6C-BE5C-AF37B4001C34}"/>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CE3C98C4-0E93-4849-AC08-80A7A22E6EE0}"/>
              </a:ext>
            </a:extLst>
          </p:cNvPr>
          <p:cNvSpPr>
            <a:spLocks noGrp="1"/>
          </p:cNvSpPr>
          <p:nvPr>
            <p:ph type="body" sz="quarter" idx="13"/>
          </p:nvPr>
        </p:nvSpPr>
        <p:spPr>
          <a:xfrm>
            <a:off x="949136" y="1455738"/>
            <a:ext cx="10293728" cy="996170"/>
          </a:xfrm>
        </p:spPr>
        <p:txBody>
          <a:bodyPr/>
          <a:lstStyle/>
          <a:p>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Ergebnis ausgibt.</a:t>
            </a:r>
          </a:p>
          <a:p>
            <a:endParaRPr lang="de-AT" dirty="0"/>
          </a:p>
        </p:txBody>
      </p:sp>
      <p:sp>
        <p:nvSpPr>
          <p:cNvPr id="8" name="Rectangle 3">
            <a:extLst>
              <a:ext uri="{FF2B5EF4-FFF2-40B4-BE49-F238E27FC236}">
                <a16:creationId xmlns:a16="http://schemas.microsoft.com/office/drawing/2014/main" id="{BED089E8-6D13-450F-9A13-4CD7EF9CCBB9}"/>
              </a:ext>
            </a:extLst>
          </p:cNvPr>
          <p:cNvSpPr>
            <a:spLocks noChangeArrowheads="1"/>
          </p:cNvSpPr>
          <p:nvPr/>
        </p:nvSpPr>
        <p:spPr bwMode="auto">
          <a:xfrm>
            <a:off x="2987617" y="3255682"/>
            <a:ext cx="6216766"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$zufallszahl </a:t>
            </a:r>
            <a:r>
              <a:rPr kumimoji="0" lang="de-DE" altLang="de-DE" sz="1200" b="0" i="0" u="none" strike="noStrike" cap="none" normalizeH="0" baseline="0">
                <a:ln>
                  <a:noFill/>
                </a:ln>
                <a:solidFill>
                  <a:srgbClr val="A9B7C6"/>
                </a:solidFill>
                <a:effectLst/>
                <a:latin typeface="Consolas" panose="020B0609020204030204" pitchFamily="49" charset="0"/>
              </a:rPr>
              <a:t>= rand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$wurzel </a:t>
            </a:r>
            <a:r>
              <a:rPr kumimoji="0" lang="de-DE" altLang="de-DE" sz="1200" b="0" i="0" u="none" strike="noStrike" cap="none" normalizeH="0" baseline="0">
                <a:ln>
                  <a:noFill/>
                </a:ln>
                <a:solidFill>
                  <a:srgbClr val="A9B7C6"/>
                </a:solidFill>
                <a:effectLst/>
                <a:latin typeface="Consolas" panose="020B0609020204030204" pitchFamily="49" charset="0"/>
              </a:rPr>
              <a:t>= sqrt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$zufallszahl</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"Die Wurzel aus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$zufallszahl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 ist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$wurzel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9095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401</Words>
  <Application>Microsoft Office PowerPoint</Application>
  <PresentationFormat>Breitbild</PresentationFormat>
  <Paragraphs>11</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Consolas</vt:lpstr>
      <vt:lpstr>Font Awesome 5 Free Solid</vt:lpstr>
      <vt:lpstr>FontAwesome</vt:lpstr>
      <vt:lpstr>1_pm</vt:lpstr>
      <vt:lpstr>PHP 02 Lösungen</vt:lpstr>
      <vt:lpstr>PowerPoint-Präsentation</vt:lpstr>
      <vt:lpstr>PowerPoint-Präsentation</vt:lpstr>
      <vt:lpstr>PowerPoint-Präsentation</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181</cp:revision>
  <dcterms:created xsi:type="dcterms:W3CDTF">2019-04-14T16:39:40Z</dcterms:created>
  <dcterms:modified xsi:type="dcterms:W3CDTF">2021-12-04T12:07:30Z</dcterms:modified>
</cp:coreProperties>
</file>