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0" r:id="rId14"/>
    <p:sldId id="341" r:id="rId15"/>
    <p:sldId id="342" r:id="rId16"/>
    <p:sldId id="343" r:id="rId17"/>
    <p:sldId id="344" r:id="rId18"/>
    <p:sldId id="345" r:id="rId19"/>
    <p:sldId id="304" r:id="rId20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 autoAdjust="0"/>
    <p:restoredTop sz="95216" autoAdjust="0"/>
  </p:normalViewPr>
  <p:slideViewPr>
    <p:cSldViewPr snapToGrid="0" showGuides="1">
      <p:cViewPr varScale="1">
        <p:scale>
          <a:sx n="79" d="100"/>
          <a:sy n="79" d="100"/>
        </p:scale>
        <p:origin x="96" y="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08.11.2021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JavaScript 03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5432-66C3-45FD-8E19-8BEAEACE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Übungsaufgabe: Dynamische Seiten mit dem </a:t>
            </a:r>
            <a:r>
              <a:rPr lang="de-AT" dirty="0" err="1"/>
              <a:t>document</a:t>
            </a:r>
            <a:r>
              <a:rPr lang="de-AT" dirty="0"/>
              <a:t>-Objekt erzeugen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96A57-F401-4C1A-A422-49F6FD810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370138"/>
            <a:ext cx="10293728" cy="15778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Gestalte eine Seite, die die Tags für eine Überschrift und für einen Absatz enthält – zunächst jedoch ohne Inhalt. Fordere den Leser per Prompt-Befehl dazu auf, den Text für die Überschrift einzugeben. Mit einem weiteren prompt-Befehl soll er anschließend den Inhalt für den Absatz einfügen. Gib diesen Inhalt dann auf der Seite aus</a:t>
            </a:r>
            <a:br>
              <a:rPr lang="de-AT" dirty="0"/>
            </a:br>
            <a:r>
              <a:rPr lang="de-AT" dirty="0"/>
              <a:t>Gestalte für dieses Programm zwei verschiedene Alternativen.</a:t>
            </a:r>
            <a:br>
              <a:rPr lang="de-AT" dirty="0"/>
            </a:br>
            <a:r>
              <a:rPr lang="de-AT" dirty="0"/>
              <a:t>Die erste soll die Elemente über den DOM-Baum ansprechen die zweite über ihre ID.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Gestalte eine Seite mit einem input-Feld und einem Button. Sobald der Anwender auf den Button drückt, soll dieser eine neue Beschriftung erhalten. Verwende dafür den Text, den der Anwender in das input-Feld eingegeben hat.</a:t>
            </a:r>
          </a:p>
        </p:txBody>
      </p:sp>
    </p:spTree>
    <p:extLst>
      <p:ext uri="{BB962C8B-B14F-4D97-AF65-F5344CB8AC3E}">
        <p14:creationId xmlns:p14="http://schemas.microsoft.com/office/powerpoint/2010/main" val="386632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13FC-43CC-4E75-A5C7-F9981959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Formulare mit JavaScript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1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D4112-AE65-4473-91CF-BE51A81F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Formulare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DDC79-92C1-4F25-8868-6F9A3EAD0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781" y="1120676"/>
            <a:ext cx="7078437" cy="4616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="feld1"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="Formularfeld 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="feld2"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="Formularfeld 2"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="feld3"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Navigation über DOM-Baum um die Checkbox zu aktivieren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mit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document.forms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sind alle Formulare zugänglich, die auf der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Seite enthalten sind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kann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oder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gesetzt werden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.formular.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feld3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checked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DE" altLang="de-DE" sz="14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E389C-85C7-4D7A-9B9E-7A128022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Optionsfeld auswählen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78AD47-05D6-4992-B755-7E5F33A2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914" y="879155"/>
            <a:ext cx="6570172" cy="5262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auswahl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="auswahl1"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Wert 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="auswahl2"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Wert 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="auswahl3"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Wert 3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Möglichkeit 1 um entsprechendes Optionsfeld auszuwählen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auswahl.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Möglichkeit 2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auswahl.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Möglichkeit 3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auswahl.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"auswahl3"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35401-4BC5-40F9-B5F9-E4420DB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für Formulare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6B9C4B-E352-4216-B86A-B24E71B1F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16F816-A7F1-49A9-8E04-48A909A9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7" y="869769"/>
            <a:ext cx="5894613" cy="54938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&lt;title&gt;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 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="feld1"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="Formularfeld 1"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3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de-DE" altLang="de-DE" sz="13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deinen Namen ein"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3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 Wenn ein Event auf Seite fokussiert wird,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 tritt das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-Event ein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 Wenn Fokus entfernt wird, kommt es zum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-Event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*/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feld1.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onfocus 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3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3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F9C2DA-B975-4957-B614-FC41A08C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456" y="877462"/>
            <a:ext cx="5061858" cy="54784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Eingabe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(feld1.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deinen Namen ein"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 Wenn der Input verlassen wird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 tritt die Fehlermeldung auf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*/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onblur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3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34538-03CF-4A02-919C-3219B173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für Formulare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F2888E-8B12-4599-BB7C-A10E8C228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1059" y="1447572"/>
            <a:ext cx="5625835" cy="2674065"/>
          </a:xfrm>
        </p:spPr>
        <p:txBody>
          <a:bodyPr/>
          <a:lstStyle/>
          <a:p>
            <a:r>
              <a:rPr lang="de-AT" dirty="0"/>
              <a:t>Weitere Events von Bedeutung:</a:t>
            </a:r>
          </a:p>
          <a:p>
            <a:pPr lvl="1"/>
            <a:r>
              <a:rPr lang="de-AT" dirty="0" err="1"/>
              <a:t>cut</a:t>
            </a:r>
            <a:endParaRPr lang="de-AT" dirty="0"/>
          </a:p>
          <a:p>
            <a:pPr lvl="1"/>
            <a:r>
              <a:rPr lang="de-AT" dirty="0" err="1"/>
              <a:t>copy</a:t>
            </a:r>
            <a:endParaRPr lang="de-AT" dirty="0"/>
          </a:p>
          <a:p>
            <a:pPr lvl="1"/>
            <a:r>
              <a:rPr lang="de-AT" dirty="0" err="1"/>
              <a:t>paste</a:t>
            </a:r>
            <a:endParaRPr lang="de-AT" dirty="0"/>
          </a:p>
          <a:p>
            <a:pPr lvl="2"/>
            <a:r>
              <a:rPr lang="de-AT" dirty="0"/>
              <a:t>Werden ausgelöst wenn Anwender Inhalt des Feldes ausschneiden, kopieren oder einfügen möchte</a:t>
            </a:r>
          </a:p>
          <a:p>
            <a:pPr lvl="1"/>
            <a:r>
              <a:rPr lang="de-AT" dirty="0" err="1"/>
              <a:t>submit</a:t>
            </a:r>
            <a:endParaRPr lang="de-AT" dirty="0"/>
          </a:p>
          <a:p>
            <a:pPr lvl="2"/>
            <a:r>
              <a:rPr lang="de-AT" dirty="0"/>
              <a:t>Wird ausgelöst, wenn </a:t>
            </a:r>
            <a:r>
              <a:rPr lang="de-AT" dirty="0" err="1"/>
              <a:t>submit</a:t>
            </a:r>
            <a:r>
              <a:rPr lang="de-AT" dirty="0"/>
              <a:t>-Button gedrückt wird um Formular abzuschicken</a:t>
            </a:r>
          </a:p>
          <a:p>
            <a:pPr lvl="2"/>
            <a:r>
              <a:rPr lang="de-AT" dirty="0"/>
              <a:t>Häufig im Einsatz um Formular zu validieren vor dem abschicken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0E9048-18B7-4D92-86CE-13FC40A9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07" y="1190982"/>
            <a:ext cx="5706836" cy="50475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Eingabe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"Buchstabe eingegeben: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feld1.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 reagiert auf Eingabe in das Input Feld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*/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oninput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1687F-50CE-4340-B732-8B3CCD1C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Spezielle Methoden für Formularelemente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1B3957-39FF-43EE-8DE8-C10EE84F0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F2506-D34E-4B28-9E5C-C9A93D78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7757"/>
            <a:ext cx="12192000" cy="350927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2" spcCol="36000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="de"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="feld1"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="Formularfeld 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="feld2"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="Formularfeld 2"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="btn1"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 1 Fokus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="btn2"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 2 Fokus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fokus1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// leert zuerst das Input Feld und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//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setzt dann den Fokus darauf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feld1.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fokus2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feld2.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feld2.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btn1.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fokus1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btn2.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fokus2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4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8DE21-9605-4A67-9FA5-23D4834B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Eingaben der Formularfelder überprüfen - Anwendungsbeispiel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70039-3E7B-4F7B-91E0-B93FE215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9742"/>
            <a:ext cx="12192000" cy="57080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2" spcCol="36000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formular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="fertig.html"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="GET"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auswerten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inputname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inputmail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inputmail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="mail"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="inputalter"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="inputalter"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="alter"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Absenden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auswerten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inputname.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Namen ein"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inputname.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inputmail.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 Mailadresse ein"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inputmail.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 Alter ein"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zahl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(i) &lt;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(i) 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zahl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(!zahl)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 Zahl ein"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inputalter.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53AA0-6DC3-4552-8B80-A254511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Übungsaufgabe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5C5AF-720A-4847-9EB4-83603D4DD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533768"/>
            <a:ext cx="10293728" cy="9961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ein Formular mit einem Eingabefeld für eine E-Mail-Adresse. Wenn der Anwender den Fokus auf das Feld setzt, soll eine Nachricht erscheinen, die ihm mitteilt, dass er hier seine E-Mail-Adresse einfügen muss.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Ändere das Programm so ab, dass es jetzt beim Verlassen des Feldes überprüft, ob eine gültige E-Mail-Adresse (mit einem @-Zeichen) eingegeben wurde. Gib in diesem Fall eine entsprechende Nachricht aus.</a:t>
            </a:r>
          </a:p>
        </p:txBody>
      </p:sp>
    </p:spTree>
    <p:extLst>
      <p:ext uri="{BB962C8B-B14F-4D97-AF65-F5344CB8AC3E}">
        <p14:creationId xmlns:p14="http://schemas.microsoft.com/office/powerpoint/2010/main" val="419729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JavaScript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Programmieren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978-3-96645-016-4</a:t>
            </a:r>
            <a:endParaRPr lang="de-AT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4091D62-B7A0-44C2-AD83-394DF6E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</a:t>
            </a:r>
            <a:r>
              <a:rPr lang="de-AT" dirty="0" err="1">
                <a:solidFill>
                  <a:schemeClr val="tx1"/>
                </a:solidFill>
              </a:rPr>
              <a:t>document</a:t>
            </a:r>
            <a:r>
              <a:rPr lang="de-AT" dirty="0">
                <a:solidFill>
                  <a:schemeClr val="tx1"/>
                </a:solidFill>
              </a:rPr>
              <a:t>-Objekt</a:t>
            </a:r>
          </a:p>
        </p:txBody>
      </p:sp>
    </p:spTree>
    <p:extLst>
      <p:ext uri="{BB962C8B-B14F-4D97-AF65-F5344CB8AC3E}">
        <p14:creationId xmlns:p14="http://schemas.microsoft.com/office/powerpoint/2010/main" val="99529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AE87B3-6D7B-4B20-B717-7A82A1E8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</a:t>
            </a:r>
            <a:r>
              <a:rPr lang="de-AT" dirty="0" err="1"/>
              <a:t>document</a:t>
            </a:r>
            <a:r>
              <a:rPr lang="de-AT" dirty="0"/>
              <a:t>-Objekt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0AD9440-EBAD-4D10-95FE-9A957DD55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353809"/>
            <a:ext cx="10293728" cy="1252651"/>
          </a:xfrm>
        </p:spPr>
        <p:txBody>
          <a:bodyPr/>
          <a:lstStyle/>
          <a:p>
            <a:r>
              <a:rPr lang="de-AT" dirty="0"/>
              <a:t>Ist für die Erstellung von dynamischen Internetseiten enorm wichtig</a:t>
            </a:r>
          </a:p>
          <a:p>
            <a:r>
              <a:rPr lang="de-AT" dirty="0"/>
              <a:t>Erlaubt es, auf alle einzelnen Bestandteile der Seite zuzugreifen</a:t>
            </a:r>
          </a:p>
          <a:p>
            <a:r>
              <a:rPr lang="de-AT" dirty="0"/>
              <a:t>Erlaubt es, Funktionsweisen zu verändern bei Buttons oder Formulare</a:t>
            </a:r>
          </a:p>
          <a:p>
            <a:r>
              <a:rPr lang="de-AT" dirty="0"/>
              <a:t>Bsp.: </a:t>
            </a:r>
            <a:r>
              <a:rPr lang="de-AT" dirty="0" err="1"/>
              <a:t>document.write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023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904C2-C307-452E-9667-A9C3B682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 Inhalte des DOM-Baums zugreifen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A6BBA2-B1DA-45CC-8019-593BBA5D052E}"/>
              </a:ext>
            </a:extLst>
          </p:cNvPr>
          <p:cNvSpPr txBox="1"/>
          <p:nvPr/>
        </p:nvSpPr>
        <p:spPr>
          <a:xfrm>
            <a:off x="679716" y="1129166"/>
            <a:ext cx="8835798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&lt;title&gt;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&lt;h1&gt;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Überschrift 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&lt;h2&gt;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Überschrift 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Absatz mit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einem kursiven Bereich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&lt;/i&gt;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und einem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fett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&lt;/strong&gt;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gedruckten Wort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document.body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=&gt; greift auf die Elemente im Body zu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=&gt; bezieht sich immer auf das erste Kind-Element (h1)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=&gt; bezeichnet das nachfolgende Geschwister-Element (h2)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=&gt; greift auf Inhalt des angesprochenen Tags zu (Überschrift 2)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Beispiel um das &lt;i&gt;-Tag anzusprechen: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document.body.firstElementChild.nextElementSibling.nextElementSibling.firstElementChild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A64F4-E071-416D-AC77-9E661EF9A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3113" y="1129166"/>
            <a:ext cx="6581057" cy="1512209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HTML-Struktur wird als DOM-Baum bezeichnet (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-&gt; Baumartige Struktur)</a:t>
            </a:r>
          </a:p>
          <a:p>
            <a:r>
              <a:rPr lang="de-AT" dirty="0"/>
              <a:t>Ursprungselement = </a:t>
            </a:r>
            <a:r>
              <a:rPr lang="de-AT" dirty="0" err="1"/>
              <a:t>document</a:t>
            </a:r>
            <a:r>
              <a:rPr lang="de-AT" dirty="0"/>
              <a:t>-Element, enthält alle weiteren Bestandteile der Seite</a:t>
            </a:r>
          </a:p>
          <a:p>
            <a:r>
              <a:rPr lang="de-AT" dirty="0"/>
              <a:t>Objekt </a:t>
            </a:r>
            <a:r>
              <a:rPr lang="de-AT" dirty="0" err="1"/>
              <a:t>document</a:t>
            </a:r>
            <a:r>
              <a:rPr lang="de-AT" dirty="0"/>
              <a:t>-Element = alle Bereiche, die innerhalb der &lt;</a:t>
            </a:r>
            <a:r>
              <a:rPr lang="de-AT" dirty="0" err="1"/>
              <a:t>html</a:t>
            </a:r>
            <a:r>
              <a:rPr lang="de-AT" dirty="0"/>
              <a:t>&gt; Tags stehen</a:t>
            </a:r>
          </a:p>
        </p:txBody>
      </p:sp>
    </p:spTree>
    <p:extLst>
      <p:ext uri="{BB962C8B-B14F-4D97-AF65-F5344CB8AC3E}">
        <p14:creationId xmlns:p14="http://schemas.microsoft.com/office/powerpoint/2010/main" val="411764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ABE8A-F40E-4F37-94AB-D92E293E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 Inhalte des DOM-Baums zugreifen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1FB518D-8033-4C59-A9EA-019991F5D2A2}"/>
              </a:ext>
            </a:extLst>
          </p:cNvPr>
          <p:cNvSpPr txBox="1"/>
          <p:nvPr/>
        </p:nvSpPr>
        <p:spPr>
          <a:xfrm>
            <a:off x="1262742" y="875862"/>
            <a:ext cx="9666515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&lt;h1&gt;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Überschrift 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&lt;h2&gt;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Überschrift 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Absatz mit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einem kursiven Bereich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&lt;/i&gt;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und einem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fett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&lt;/strong&gt;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gedruckten Wort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"neue Überschrift"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ohne alert vorangestellt ändert den Inhalt des ausgewählten Tags 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Überschrift 2 ändert sich zu neue Überschrift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in diesem Fall, da es nur Text ist, der geändert wird ginge auch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innerText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statt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innerHTML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*/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3E2D9-BD14-4A3C-BA33-8968593F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 einzelne Elemente der Seite gezielt zugreifen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4F2224-607C-4E13-94FC-A3EB74C43C26}"/>
              </a:ext>
            </a:extLst>
          </p:cNvPr>
          <p:cNvSpPr txBox="1"/>
          <p:nvPr/>
        </p:nvSpPr>
        <p:spPr>
          <a:xfrm>
            <a:off x="536801" y="1233917"/>
            <a:ext cx="11031991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="ueberschrift1"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&gt;&lt;/h1&gt;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&lt;h2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="ueberschrift2"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&gt;&lt;/h2&gt;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&lt;p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greift auf den Tag mit der entsprechenden ID zu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*/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"ueberschrift1"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"JavaScript ist cool"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"ueberschrift2"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"Seite mit generierten Inhalten"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"Hier steht ein Absatz mit einem"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&lt;strong&gt;fett gedruckten&lt;/strong&gt;Bereich."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1E0E-AF0A-46CF-802F-4111446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Gestaltungsmöglichkeiten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943198-80C2-4FD7-955D-A18CABEB82B3}"/>
              </a:ext>
            </a:extLst>
          </p:cNvPr>
          <p:cNvSpPr txBox="1"/>
          <p:nvPr/>
        </p:nvSpPr>
        <p:spPr>
          <a:xfrm>
            <a:off x="2192451" y="1767006"/>
            <a:ext cx="7807097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über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-Attribut lässt sich ein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beliebiger Text in das Feld einfügen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"JavaScript Kurs"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4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1E0E-AF0A-46CF-802F-4111446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Gestaltungsmöglichkeiten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0EAA2C-8E9A-44C1-884E-26EB41196394}"/>
              </a:ext>
            </a:extLst>
          </p:cNvPr>
          <p:cNvSpPr txBox="1"/>
          <p:nvPr/>
        </p:nvSpPr>
        <p:spPr>
          <a:xfrm>
            <a:off x="2323080" y="1535702"/>
            <a:ext cx="754584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-Funktion aktiviert die JS Funktion --&gt;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auslesen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auslesen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inhalt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inhalt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4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26F97-EC72-44F2-AE1A-68ADD2D3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Gestaltungsmöglichkeiten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3C2DBA-2829-4B55-AA6B-0A127E56DBB5}"/>
              </a:ext>
            </a:extLst>
          </p:cNvPr>
          <p:cNvSpPr txBox="1"/>
          <p:nvPr/>
        </p:nvSpPr>
        <p:spPr>
          <a:xfrm>
            <a:off x="1918947" y="1389626"/>
            <a:ext cx="835410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&lt;p&gt;&lt;a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="link"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&gt;&lt;/a&gt;&lt;/p&gt;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Programm fordert User auf einen Link einzugeben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adresse</a:t>
            </a:r>
            <a:r>
              <a:rPr kumimoji="0" lang="de-DE" altLang="de-DE" sz="14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 Linkadresse ein."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eingegebener Link wird als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-Attribut in den &lt;a&gt; Tag geschrieben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adresse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eingegebener Link wird innerhalb der &lt;a&gt; Tags geschrieben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adresse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61805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2679</Words>
  <Application>Microsoft Office PowerPoint</Application>
  <PresentationFormat>Breitbild</PresentationFormat>
  <Paragraphs>59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Consolas</vt:lpstr>
      <vt:lpstr>Font Awesome 5 Free Solid</vt:lpstr>
      <vt:lpstr>FontAwesome</vt:lpstr>
      <vt:lpstr>1_pm</vt:lpstr>
      <vt:lpstr>JavaScript 03</vt:lpstr>
      <vt:lpstr>Das document-Objekt</vt:lpstr>
      <vt:lpstr>Das document-Objekt</vt:lpstr>
      <vt:lpstr>Auf Inhalte des DOM-Baums zugreifen</vt:lpstr>
      <vt:lpstr>Auf Inhalte des DOM-Baums zugreifen</vt:lpstr>
      <vt:lpstr>Auf einzelne Elemente der Seite gezielt zugreifen</vt:lpstr>
      <vt:lpstr>Weitere Gestaltungsmöglichkeiten</vt:lpstr>
      <vt:lpstr>Weitere Gestaltungsmöglichkeiten</vt:lpstr>
      <vt:lpstr>Weitere Gestaltungsmöglichkeiten</vt:lpstr>
      <vt:lpstr>Übungsaufgabe: Dynamische Seiten mit dem document-Objekt erzeugen</vt:lpstr>
      <vt:lpstr>Formulare mit JavaScript bearbeiten</vt:lpstr>
      <vt:lpstr>Formulare</vt:lpstr>
      <vt:lpstr>Optionsfeld auswählen</vt:lpstr>
      <vt:lpstr>Events für Formulare</vt:lpstr>
      <vt:lpstr>Events für Formulare</vt:lpstr>
      <vt:lpstr>Spezielle Methoden für Formularelemente</vt:lpstr>
      <vt:lpstr>Eingaben der Formularfelder überprüfen - Anwendungsbeispiel</vt:lpstr>
      <vt:lpstr>Übungsaufgabe</vt:lpstr>
      <vt:lpstr>Ende Quelle: JavaScript Programmieren für Einsteiger ISBN: 978-3-96645-016-4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206</cp:revision>
  <dcterms:created xsi:type="dcterms:W3CDTF">2019-04-14T16:39:40Z</dcterms:created>
  <dcterms:modified xsi:type="dcterms:W3CDTF">2021-11-08T09:41:17Z</dcterms:modified>
</cp:coreProperties>
</file>