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39"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6" autoAdjust="0"/>
    <p:restoredTop sz="95216" autoAdjust="0"/>
  </p:normalViewPr>
  <p:slideViewPr>
    <p:cSldViewPr snapToGrid="0" showGuides="1">
      <p:cViewPr varScale="1">
        <p:scale>
          <a:sx n="106" d="100"/>
          <a:sy n="106" d="100"/>
        </p:scale>
        <p:origin x="680" y="18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09.11.21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 </a:t>
            </a:r>
            <a:r>
              <a:rPr kumimoji="0" lang="de-DE" altLang="de-DE" sz="1200" b="0" i="0" u="none" strike="noStrike" cap="none" normalizeH="0" baseline="0">
                <a:ln>
                  <a:noFill/>
                </a:ln>
                <a:solidFill>
                  <a:srgbClr val="BABABA"/>
                </a:solidFill>
                <a:effectLst/>
                <a:latin typeface="Consolas" panose="020B0609020204030204" pitchFamily="49" charset="0"/>
              </a:rPr>
              <a:t>value</a:t>
            </a:r>
            <a:r>
              <a:rPr kumimoji="0" lang="de-DE" altLang="de-DE" sz="1200" b="0" i="0" u="none" strike="noStrike" cap="none" normalizeH="0" baseline="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'Länge: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="1"</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="2"</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append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Ende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Anfgang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ursprünglicher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after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"&lt;p&gt;nach dem ursprünglich eingesetzten Inhalt ein neues Element&lt;/p&gt;"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before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"&lt;h1&gt;Vor dem ursprünglichen Inhalt eingefügtes Element.&lt;/h1&gt;"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Absatz</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Mousedown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mousedown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).on({</a:t>
            </a:r>
            <a:r>
              <a:rPr kumimoji="0" lang="de-DE" altLang="de-DE" sz="1200" b="0" i="0" u="none" strike="noStrike" cap="none" normalizeH="0" baseline="0">
                <a:ln>
                  <a:noFill/>
                </a:ln>
                <a:solidFill>
                  <a:srgbClr val="FFC66D"/>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Verstecken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="btn2"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Zeigen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="btn3"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Toggle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style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"fast"</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"slow"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font</a:t>
            </a:r>
            <a:r>
              <a:rPr kumimoji="0" lang="de-DE" altLang="de-DE" sz="1200" b="0" i="0" u="none" strike="noStrike" cap="none" normalizeH="0" baseline="0" dirty="0">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position</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absolute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damit entsprechendes Element seine Position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auf der Seite verändern kann, </a:t>
            </a:r>
            <a:r>
              <a:rPr kumimoji="0" lang="de-DE" altLang="de-DE" sz="1200" b="0" i="0" u="none" strike="noStrike" cap="none" normalizeH="0" baseline="0" dirty="0" err="1">
                <a:ln>
                  <a:noFill/>
                </a:ln>
                <a:solidFill>
                  <a:srgbClr val="808080"/>
                </a:solidFill>
                <a:effectLst/>
                <a:latin typeface="Consolas" panose="020B0609020204030204" pitchFamily="49" charset="0"/>
              </a:rPr>
              <a:t>position</a:t>
            </a:r>
            <a:endParaRPr kumimoji="0" lang="de-DE" altLang="de-DE" sz="12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absolute, relative oder </a:t>
            </a:r>
            <a:r>
              <a:rPr kumimoji="0" lang="de-DE" altLang="de-DE" sz="1200" b="0" i="0" u="none" strike="noStrike" cap="none" normalizeH="0" baseline="0" dirty="0" err="1">
                <a:ln>
                  <a:noFill/>
                </a:ln>
                <a:solidFill>
                  <a:srgbClr val="808080"/>
                </a:solidFill>
                <a:effectLst/>
                <a:latin typeface="Consolas" panose="020B0609020204030204" pitchFamily="49" charset="0"/>
              </a:rPr>
              <a:t>fixed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notwenig</a:t>
            </a: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Animation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Text</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animate</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left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top</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heigth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fontSize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'20px'</a:t>
            </a:r>
            <a:br>
              <a:rPr kumimoji="0" lang="de-DE" altLang="de-DE" sz="1200" b="0" i="0" u="none" strike="noStrike" cap="none" normalizeH="0" baseline="0" dirty="0">
                <a:ln>
                  <a:noFill/>
                </a:ln>
                <a:solidFill>
                  <a:srgbClr val="6A8759"/>
                </a:solidFill>
                <a:effectLst/>
                <a:latin typeface="Consolas" panose="020B0609020204030204" pitchFamily="49" charset="0"/>
              </a:rPr>
            </a:b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3000 Millisekunden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741B6-ADFD-457D-9081-4D6278A17554}"/>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674DB8D5-1A68-4578-8199-6DA0B02046C2}"/>
              </a:ext>
            </a:extLst>
          </p:cNvPr>
          <p:cNvSpPr>
            <a:spLocks noGrp="1"/>
          </p:cNvSpPr>
          <p:nvPr>
            <p:ph type="body" sz="quarter" idx="13"/>
          </p:nvPr>
        </p:nvSpPr>
        <p:spPr>
          <a:xfrm>
            <a:off x="949136" y="1863953"/>
            <a:ext cx="10293728" cy="2287806"/>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a:p>
            <a:pPr marL="342900" indent="-342900">
              <a:buFont typeface="+mj-lt"/>
              <a:buAutoNum type="arabicPeriod"/>
            </a:pPr>
            <a:r>
              <a:rPr lang="de-AT" dirty="0"/>
              <a:t>Gestalte eine Seite mit zwei </a:t>
            </a:r>
            <a:r>
              <a:rPr lang="de-AT" dirty="0">
                <a:latin typeface="Consolas" panose="020B0609020204030204" pitchFamily="49" charset="0"/>
              </a:rPr>
              <a:t>div</a:t>
            </a:r>
            <a:r>
              <a:rPr lang="de-AT" dirty="0"/>
              <a:t>-Elementen mit identischer Größe aber unterschiedlichen Farben. Wenn die Seite aufgerufen wird, soll jedoch eines der beiden Elemente mit der </a:t>
            </a:r>
            <a:r>
              <a:rPr lang="de-AT" dirty="0" err="1">
                <a:latin typeface="Consolas" panose="020B0609020204030204" pitchFamily="49" charset="0"/>
              </a:rPr>
              <a:t>hide</a:t>
            </a:r>
            <a:r>
              <a:rPr lang="de-AT" dirty="0">
                <a:latin typeface="Consolas" panose="020B0609020204030204" pitchFamily="49" charset="0"/>
              </a:rPr>
              <a:t>()</a:t>
            </a:r>
            <a:r>
              <a:rPr lang="de-AT" dirty="0"/>
              <a:t>-Methode (ohne Verzögerung) versteckt werden. Füge darunter einen Button ein. Wenn der Anwender diesen anklickt, soll das Programm die beiden Rechtecke langsam austauschen, indem es auf beide die </a:t>
            </a:r>
            <a:r>
              <a:rPr lang="de-AT" dirty="0" err="1">
                <a:latin typeface="Consolas" panose="020B0609020204030204" pitchFamily="49" charset="0"/>
              </a:rPr>
              <a:t>toggle</a:t>
            </a:r>
            <a:r>
              <a:rPr lang="de-AT" dirty="0">
                <a:latin typeface="Consolas" panose="020B0609020204030204" pitchFamily="49" charset="0"/>
              </a:rPr>
              <a:t>()</a:t>
            </a:r>
            <a:r>
              <a:rPr lang="de-AT" dirty="0"/>
              <a:t>-Methode anwendet.</a:t>
            </a:r>
          </a:p>
        </p:txBody>
      </p:sp>
    </p:spTree>
    <p:extLst>
      <p:ext uri="{BB962C8B-B14F-4D97-AF65-F5344CB8AC3E}">
        <p14:creationId xmlns:p14="http://schemas.microsoft.com/office/powerpoint/2010/main" val="355403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090829"/>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&lt;!-- jQuery muss vor dem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-Tag eingebunden werden --&gt;</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um ein Element anzusteuern muss lediglich das Dollarzeichen vorangestellt werden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mit der anschließenden ID des Elements inkl. Rautezeichen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bei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wird kein Array zurück gegeben, daher kann man sich 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Index hier sparen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5876930" cy="212365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a:t>
            </a:r>
            <a:r>
              <a:rPr kumimoji="0" lang="de-DE" altLang="de-DE" sz="1200" b="0" i="0" u="none" strike="noStrike" cap="none" normalizeH="0" baseline="0" dirty="0" err="1">
                <a:ln>
                  <a:noFill/>
                </a:ln>
                <a:solidFill>
                  <a:srgbClr val="A5C261"/>
                </a:solidFill>
                <a:effectLst/>
                <a:latin typeface="Consolas" panose="020B0609020204030204" pitchFamily="49" charset="0"/>
              </a:rPr>
              <a:t>code.jquery.com</a:t>
            </a:r>
            <a:r>
              <a:rPr kumimoji="0" lang="de-DE" altLang="de-DE" sz="1200" b="0" i="0" u="none" strike="noStrike" cap="none" normalizeH="0" baseline="0" dirty="0">
                <a:ln>
                  <a:noFill/>
                </a:ln>
                <a:solidFill>
                  <a:srgbClr val="A5C261"/>
                </a:solidFill>
                <a:effectLst/>
                <a:latin typeface="Consolas" panose="020B0609020204030204" pitchFamily="49" charset="0"/>
              </a:rPr>
              <a:t>/jquery-3.5.1.min.js"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"Der dritte Absatz wird gezielt angesteuert."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Alle p-Tags erhalten 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Array erzeugen mit allen Elementen mit der Klasse rot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jedes Element im Array durch gehen und style ändern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p-Tags mit der Klasse rot erhalten einen anderen Inhalt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h1</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"Headline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.text() erlaubt nur reinen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.html() erlaubt auch html-Tags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).html(</a:t>
            </a:r>
            <a:r>
              <a:rPr kumimoji="0" lang="de-DE" altLang="de-DE" sz="1200" b="0" i="0" u="none" strike="noStrike" cap="none" normalizeH="0" baseline="0">
                <a:ln>
                  <a:noFill/>
                </a:ln>
                <a:solidFill>
                  <a:srgbClr val="6A8759"/>
                </a:solidFill>
                <a:effectLst/>
                <a:latin typeface="Consolas" panose="020B0609020204030204" pitchFamily="49" charset="0"/>
              </a:rPr>
              <a:t>"Absatz mit einem &lt;strong&gt;fett&lt;/strong&gt; gedruckten Wort"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.val() erlaubt das value-Attribute vorzugeben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).val(</a:t>
            </a:r>
            <a:r>
              <a:rPr kumimoji="0" lang="de-DE" altLang="de-DE" sz="1200" b="0" i="0" u="none" strike="noStrike" cap="none" normalizeH="0" baseline="0">
                <a:ln>
                  <a:noFill/>
                </a:ln>
                <a:solidFill>
                  <a:srgbClr val="6A8759"/>
                </a:solidFill>
                <a:effectLst/>
                <a:latin typeface="Consolas" panose="020B0609020204030204" pitchFamily="49" charset="0"/>
              </a:rPr>
              <a:t>"Eingabefeld"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="ausgabe1"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="ausgabe2"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="ausgabe3"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2155</Words>
  <Application>Microsoft Macintosh PowerPoint</Application>
  <PresentationFormat>Breitbild</PresentationFormat>
  <Paragraphs>59</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Consolas</vt:lpstr>
      <vt:lpstr>Font Awesome 5 Free Solid</vt:lpstr>
      <vt:lpstr>FontAwesome</vt:lpstr>
      <vt:lpstr>JetBrains Mono</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221</cp:revision>
  <dcterms:created xsi:type="dcterms:W3CDTF">2019-04-14T16:39:40Z</dcterms:created>
  <dcterms:modified xsi:type="dcterms:W3CDTF">2021-11-09T19:06:47Z</dcterms:modified>
</cp:coreProperties>
</file>