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0"/>
  </p:handoutMasterIdLst>
  <p:sldIdLst>
    <p:sldId id="326" r:id="rId2"/>
    <p:sldId id="370" r:id="rId3"/>
    <p:sldId id="358" r:id="rId4"/>
    <p:sldId id="371" r:id="rId5"/>
    <p:sldId id="364" r:id="rId6"/>
    <p:sldId id="373" r:id="rId7"/>
    <p:sldId id="374" r:id="rId8"/>
    <p:sldId id="304" r:id="rId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70"/>
            <p14:sldId id="358"/>
            <p14:sldId id="371"/>
            <p14:sldId id="364"/>
            <p14:sldId id="373"/>
            <p14:sldId id="37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5" autoAdjust="0"/>
    <p:restoredTop sz="95216" autoAdjust="0"/>
  </p:normalViewPr>
  <p:slideViewPr>
    <p:cSldViewPr snapToGrid="0" showGuides="1">
      <p:cViewPr varScale="1">
        <p:scale>
          <a:sx n="70" d="100"/>
          <a:sy n="70" d="100"/>
        </p:scale>
        <p:origin x="184" y="96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21.10.21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br>
              <a:rPr lang="de-AT">
                <a:solidFill>
                  <a:schemeClr val="tx1"/>
                </a:solidFill>
              </a:rPr>
            </a:br>
            <a:r>
              <a:rPr lang="de-AT">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D7B1A-9E5F-4B36-A395-EF6BC18A51D9}"/>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2D3C1723-01A7-4603-A4E3-17D86305D6FA}"/>
              </a:ext>
            </a:extLst>
          </p:cNvPr>
          <p:cNvSpPr>
            <a:spLocks noGrp="1"/>
          </p:cNvSpPr>
          <p:nvPr>
            <p:ph type="body" sz="quarter" idx="13"/>
          </p:nvPr>
        </p:nvSpPr>
        <p:spPr>
          <a:xfrm>
            <a:off x="949136" y="1424369"/>
            <a:ext cx="10293728" cy="480131"/>
          </a:xfrm>
        </p:spPr>
        <p:txBody>
          <a:bodyPr/>
          <a:lstStyle/>
          <a:p>
            <a:pPr marL="0" indent="0" algn="ctr">
              <a:buNone/>
            </a:pPr>
            <a:r>
              <a:rPr lang="de-AT" dirty="0"/>
              <a:t>Erstelle ein Programm, das die gleiche Aufgabe erfüllt wie Aufgabe 1. Nutze jedoch eine Datenstruktur, die es erlaubt, die Werte über Schlüsselbegriffe abzurufen. </a:t>
            </a:r>
          </a:p>
        </p:txBody>
      </p:sp>
      <p:sp>
        <p:nvSpPr>
          <p:cNvPr id="5" name="Textfeld 4">
            <a:extLst>
              <a:ext uri="{FF2B5EF4-FFF2-40B4-BE49-F238E27FC236}">
                <a16:creationId xmlns:a16="http://schemas.microsoft.com/office/drawing/2014/main" id="{4D2455FC-F2CB-4CCF-97CD-C3651291FD1A}"/>
              </a:ext>
            </a:extLst>
          </p:cNvPr>
          <p:cNvSpPr txBox="1"/>
          <p:nvPr/>
        </p:nvSpPr>
        <p:spPr>
          <a:xfrm>
            <a:off x="3044792" y="2193824"/>
            <a:ext cx="6102416"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Übungen</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title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err="1">
                <a:solidFill>
                  <a:srgbClr val="4EC9B0"/>
                </a:solidFill>
                <a:effectLst/>
                <a:latin typeface="Consolas" panose="020B0609020204030204" pitchFamily="49" charset="0"/>
              </a:rPr>
              <a:t>Map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"Vorname"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"Vorname"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"Nachname"</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"Nachname"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"Vorname"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5540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480131"/>
          </a:xfrm>
        </p:spPr>
        <p:txBody>
          <a:bodyPr/>
          <a:lstStyle/>
          <a:p>
            <a:pPr marL="0" indent="0" algn="ctr">
              <a:buNone/>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p:txBody>
      </p:sp>
      <p:sp>
        <p:nvSpPr>
          <p:cNvPr id="5" name="Textfeld 4">
            <a:extLst>
              <a:ext uri="{FF2B5EF4-FFF2-40B4-BE49-F238E27FC236}">
                <a16:creationId xmlns:a16="http://schemas.microsoft.com/office/drawing/2014/main" id="{D93CEC9E-69C1-49B3-82ED-6E68778FD2D6}"/>
              </a:ext>
            </a:extLst>
          </p:cNvPr>
          <p:cNvSpPr txBox="1"/>
          <p:nvPr/>
        </p:nvSpPr>
        <p:spPr>
          <a:xfrm>
            <a:off x="3051209" y="3225996"/>
            <a:ext cx="6102416"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 [];</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beliebigen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8410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286232"/>
          </a:xfrm>
        </p:spPr>
        <p:txBody>
          <a:bodyPr/>
          <a:lstStyle/>
          <a:p>
            <a:pPr marL="0" indent="0" algn="ctr">
              <a:buNone/>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
        <p:nvSpPr>
          <p:cNvPr id="5" name="Textfeld 4">
            <a:extLst>
              <a:ext uri="{FF2B5EF4-FFF2-40B4-BE49-F238E27FC236}">
                <a16:creationId xmlns:a16="http://schemas.microsoft.com/office/drawing/2014/main" id="{4CD36A61-8313-41C4-9750-2C59D18EC9B8}"/>
              </a:ext>
            </a:extLst>
          </p:cNvPr>
          <p:cNvSpPr txBox="1"/>
          <p:nvPr/>
        </p:nvSpPr>
        <p:spPr>
          <a:xfrm>
            <a:off x="3051209" y="2892716"/>
            <a:ext cx="6102416"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beliebigen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008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480131"/>
          </a:xfrm>
        </p:spPr>
        <p:txBody>
          <a:bodyPr/>
          <a:lstStyle/>
          <a:p>
            <a:pPr marL="0" indent="0" algn="ctr">
              <a:buNone/>
            </a:pPr>
            <a:r>
              <a:rPr lang="de-AT" dirty="0"/>
              <a:t>Erstelle ein Programm, das eine Funktion enthält. Dieses soll einen Wert vom Anwender erfragen und daraufhin den doppelten Wert auf der Seite ausgeben</a:t>
            </a:r>
          </a:p>
        </p:txBody>
      </p:sp>
      <p:sp>
        <p:nvSpPr>
          <p:cNvPr id="5" name="Textfeld 4">
            <a:extLst>
              <a:ext uri="{FF2B5EF4-FFF2-40B4-BE49-F238E27FC236}">
                <a16:creationId xmlns:a16="http://schemas.microsoft.com/office/drawing/2014/main" id="{331B9739-A569-411D-BE3A-9D3FA324F1C9}"/>
              </a:ext>
            </a:extLst>
          </p:cNvPr>
          <p:cNvSpPr txBox="1"/>
          <p:nvPr/>
        </p:nvSpPr>
        <p:spPr>
          <a:xfrm>
            <a:off x="3051209" y="2521059"/>
            <a:ext cx="6102416" cy="181588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3020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480131"/>
          </a:xfrm>
        </p:spPr>
        <p:txBody>
          <a:bodyPr/>
          <a:lstStyle/>
          <a:p>
            <a:pPr marL="0" indent="0" algn="ctr">
              <a:buNone/>
            </a:pPr>
            <a:r>
              <a:rPr lang="de-AT" dirty="0"/>
              <a:t>Schreibe ein weiteres Programm, das genau die gleiche Aufgabe wie Aufgabe 1 erfüllt. Allerdings sollen die Abfragen des Werts sowie die Ausgabe nun im Hauptprogramm erfolgen. Daher muss die Funktion Übergabe- und Rückgabewert verwenden.</a:t>
            </a:r>
          </a:p>
        </p:txBody>
      </p:sp>
      <p:sp>
        <p:nvSpPr>
          <p:cNvPr id="5" name="Textfeld 4">
            <a:extLst>
              <a:ext uri="{FF2B5EF4-FFF2-40B4-BE49-F238E27FC236}">
                <a16:creationId xmlns:a16="http://schemas.microsoft.com/office/drawing/2014/main" id="{F39E0681-89E7-4457-A012-C826BD422DC5}"/>
              </a:ext>
            </a:extLst>
          </p:cNvPr>
          <p:cNvSpPr txBox="1"/>
          <p:nvPr/>
        </p:nvSpPr>
        <p:spPr>
          <a:xfrm>
            <a:off x="3051209" y="2434449"/>
            <a:ext cx="6102416"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return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ergebnis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6938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674031"/>
          </a:xfrm>
        </p:spPr>
        <p:txBody>
          <a:bodyPr/>
          <a:lstStyle/>
          <a:p>
            <a:pPr marL="0" indent="0" algn="ctr">
              <a:buNone/>
            </a:pPr>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
        <p:nvSpPr>
          <p:cNvPr id="5" name="Textfeld 4">
            <a:extLst>
              <a:ext uri="{FF2B5EF4-FFF2-40B4-BE49-F238E27FC236}">
                <a16:creationId xmlns:a16="http://schemas.microsoft.com/office/drawing/2014/main" id="{A2C11D8D-F614-4EF1-BB33-FE4541284965}"/>
              </a:ext>
            </a:extLst>
          </p:cNvPr>
          <p:cNvSpPr txBox="1"/>
          <p:nvPr/>
        </p:nvSpPr>
        <p:spPr>
          <a:xfrm>
            <a:off x="3051209" y="3171848"/>
            <a:ext cx="6102416"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a:t>
            </a:r>
            <a:r>
              <a:rPr lang="de-AT" sz="1400" b="0" dirty="0" err="1">
                <a:solidFill>
                  <a:srgbClr val="9CDCFE"/>
                </a:solidFill>
                <a:effectLst/>
                <a:latin typeface="Consolas" panose="020B0609020204030204" pitchFamily="49" charset="0"/>
              </a:rPr>
              <a:t>arr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length</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return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3</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7</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15</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verdoppelung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array</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357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634</Words>
  <Application>Microsoft Macintosh PowerPoint</Application>
  <PresentationFormat>Breitbild</PresentationFormat>
  <Paragraphs>79</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Consolas</vt:lpstr>
      <vt:lpstr>Font Awesome 5 Free Solid</vt:lpstr>
      <vt:lpstr>FontAwesome</vt:lpstr>
      <vt:lpstr>1_pm</vt:lpstr>
      <vt:lpstr>JavaScript 01 Lösungen</vt:lpstr>
      <vt:lpstr>Übung</vt:lpstr>
      <vt:lpstr>Aufgabe</vt:lpstr>
      <vt:lpstr>Aufgabe</vt:lpstr>
      <vt:lpstr>Aufgabe</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174</cp:revision>
  <dcterms:created xsi:type="dcterms:W3CDTF">2019-04-14T16:39:40Z</dcterms:created>
  <dcterms:modified xsi:type="dcterms:W3CDTF">2021-10-21T18:42:08Z</dcterms:modified>
</cp:coreProperties>
</file>