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48" r:id="rId14"/>
    <p:sldId id="304" r:id="rId1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40"/>
            <p14:sldId id="341"/>
            <p14:sldId id="342"/>
            <p14:sldId id="347"/>
            <p14:sldId id="343"/>
            <p14:sldId id="344"/>
            <p14:sldId id="346"/>
            <p14:sldId id="339"/>
            <p14:sldId id="348"/>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54" d="100"/>
          <a:sy n="154" d="100"/>
        </p:scale>
        <p:origin x="390" y="10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&lt;p&gt;Bezeichnung: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bezeichnung</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&lt;p&gt;Inhalt: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inhalt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="speichern()"&gt;Eingabe&lt;/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="ausgeben()"&gt;Werte ausgeben&lt;/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loeschen</a:t>
            </a:r>
            <a:r>
              <a:rPr kumimoji="0" lang="de-DE" altLang="de-DE" sz="1200" b="0" i="0" u="none" strike="noStrike" cap="none" normalizeH="0" baseline="0" dirty="0">
                <a:ln>
                  <a:noFill/>
                </a:ln>
                <a:effectLst/>
                <a:latin typeface="Consolas" panose="020B0609020204030204" pitchFamily="49" charset="0"/>
              </a:rPr>
              <a:t>()"&gt;Werte im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löschen&lt;/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pAusgabe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speichern()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bezeichnung.value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inhalt.value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Wert wird im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gespeichert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.setItem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ausgeben()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wert in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mit </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 dem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abgerufen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wert + ": " +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(wert);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i++;</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Um weitere Attribute und Methoden des Objektes nicht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 Eintrages überprüft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(i ==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.length</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break;</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pAusgabe.innerHTML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loeschen</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Werte werden gelöscht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.clear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pPr>
              <a:buFont typeface="Arial" panose="020B0604020202020204" pitchFamily="34" charset="0"/>
              <a:buChar char="•"/>
            </a:pPr>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pPr>
              <a:buFont typeface="Arial" panose="020B0604020202020204" pitchFamily="34" charset="0"/>
              <a:buChar char="•"/>
            </a:pPr>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 Kundendaten</a:t>
            </a:r>
          </a:p>
          <a:p>
            <a:pPr defTabSz="914400" eaLnBrk="0" fontAlgn="base" hangingPunct="0">
              <a:spcBef>
                <a:spcPct val="0"/>
              </a:spcBef>
              <a:spcAft>
                <a:spcPct val="0"/>
              </a:spcAft>
            </a:pPr>
            <a:r>
              <a:rPr lang="de-DE" altLang="de-DE" sz="1200" dirty="0" err="1">
                <a:latin typeface="Consolas" panose="020B0609020204030204" pitchFamily="49" charset="0"/>
              </a:rPr>
              <a:t>const</a:t>
            </a:r>
            <a:r>
              <a:rPr lang="de-DE" altLang="de-DE" sz="1200" dirty="0">
                <a:latin typeface="Consolas" panose="020B0609020204030204" pitchFamily="49" charset="0"/>
              </a:rPr>
              <a:t> </a:t>
            </a:r>
            <a:r>
              <a:rPr lang="de-DE" altLang="de-DE" sz="1200" dirty="0" err="1">
                <a:latin typeface="Consolas" panose="020B0609020204030204" pitchFamily="49" charset="0"/>
              </a:rPr>
              <a:t>customerData</a:t>
            </a:r>
            <a:r>
              <a:rPr lang="de-DE" altLang="de-DE" sz="1200" dirty="0">
                <a:latin typeface="Consolas" panose="020B0609020204030204" pitchFamily="49" charset="0"/>
              </a:rPr>
              <a:t> =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cnumber</a:t>
            </a:r>
            <a:r>
              <a:rPr lang="de-DE" altLang="de-DE" sz="1200" dirty="0">
                <a:latin typeface="Consolas" panose="020B0609020204030204" pitchFamily="49" charset="0"/>
              </a:rPr>
              <a:t>: "17844", </a:t>
            </a:r>
            <a:r>
              <a:rPr lang="de-DE" altLang="de-DE" sz="1200" dirty="0" err="1">
                <a:latin typeface="Consolas" panose="020B0609020204030204" pitchFamily="49" charset="0"/>
              </a:rPr>
              <a:t>lastname</a:t>
            </a:r>
            <a:r>
              <a:rPr lang="de-DE" altLang="de-DE" sz="1200" dirty="0">
                <a:latin typeface="Consolas" panose="020B0609020204030204" pitchFamily="49" charset="0"/>
              </a:rPr>
              <a:t>: "Maier", </a:t>
            </a:r>
            <a:r>
              <a:rPr lang="de-DE" altLang="de-DE" sz="1200" dirty="0" err="1">
                <a:latin typeface="Consolas" panose="020B0609020204030204" pitchFamily="49" charset="0"/>
              </a:rPr>
              <a:t>firstname</a:t>
            </a:r>
            <a:r>
              <a:rPr lang="de-DE" altLang="de-DE" sz="1200" dirty="0">
                <a:latin typeface="Consolas" panose="020B0609020204030204" pitchFamily="49" charset="0"/>
              </a:rPr>
              <a:t>: "Laura", email: "laura@maier.at"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cnumber</a:t>
            </a:r>
            <a:r>
              <a:rPr lang="de-DE" altLang="de-DE" sz="1200" dirty="0">
                <a:latin typeface="Consolas" panose="020B0609020204030204" pitchFamily="49" charset="0"/>
              </a:rPr>
              <a:t>: "17845", </a:t>
            </a:r>
            <a:r>
              <a:rPr lang="de-DE" altLang="de-DE" sz="1200" dirty="0" err="1">
                <a:latin typeface="Consolas" panose="020B0609020204030204" pitchFamily="49" charset="0"/>
              </a:rPr>
              <a:t>lastname</a:t>
            </a:r>
            <a:r>
              <a:rPr lang="de-DE" altLang="de-DE" sz="1200" dirty="0">
                <a:latin typeface="Consolas" panose="020B0609020204030204" pitchFamily="49" charset="0"/>
              </a:rPr>
              <a:t>: "Huber", </a:t>
            </a:r>
            <a:r>
              <a:rPr lang="de-DE" altLang="de-DE" sz="1200" dirty="0" err="1">
                <a:latin typeface="Consolas" panose="020B0609020204030204" pitchFamily="49" charset="0"/>
              </a:rPr>
              <a:t>firstname</a:t>
            </a:r>
            <a:r>
              <a:rPr lang="de-DE" altLang="de-DE" sz="1200" dirty="0">
                <a:latin typeface="Consolas" panose="020B0609020204030204" pitchFamily="49" charset="0"/>
              </a:rPr>
              <a:t>: "Franz", email: "franz@huber.at" }</a:t>
            </a:r>
          </a:p>
          <a:p>
            <a:pPr defTabSz="914400" eaLnBrk="0" fontAlgn="base" hangingPunct="0">
              <a:spcBef>
                <a:spcPct val="0"/>
              </a:spcBef>
              <a:spcAft>
                <a:spcPct val="0"/>
              </a:spcAft>
            </a:pP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gespeicherte Daten holen</a:t>
            </a:r>
            <a:br>
              <a:rPr lang="de-DE" altLang="de-DE" sz="1200" dirty="0">
                <a:latin typeface="Consolas" panose="020B0609020204030204" pitchFamily="49" charset="0"/>
              </a:rPr>
            </a:br>
            <a:r>
              <a:rPr lang="de-DE" altLang="de-DE" sz="1200" dirty="0" err="1">
                <a:latin typeface="Consolas" panose="020B0609020204030204" pitchFamily="49" charset="0"/>
              </a:rPr>
              <a:t>const</a:t>
            </a:r>
            <a:r>
              <a:rPr lang="de-DE" altLang="de-DE" sz="1200" dirty="0">
                <a:latin typeface="Consolas" panose="020B0609020204030204" pitchFamily="49" charset="0"/>
              </a:rPr>
              <a:t> </a:t>
            </a:r>
            <a:r>
              <a:rPr lang="de-DE" altLang="de-DE" sz="1200" dirty="0" err="1">
                <a:latin typeface="Consolas" panose="020B0609020204030204" pitchFamily="49" charset="0"/>
              </a:rPr>
              <a:t>customerDB</a:t>
            </a:r>
            <a:r>
              <a:rPr lang="de-DE" altLang="de-DE" sz="1200" dirty="0">
                <a:latin typeface="Consolas" panose="020B0609020204030204" pitchFamily="49" charset="0"/>
              </a:rPr>
              <a:t> = "Customer DB";</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Datenbank Öffnen, 2 Parameter ist die Version der DB</a:t>
            </a:r>
          </a:p>
          <a:p>
            <a:pPr defTabSz="914400" eaLnBrk="0" fontAlgn="base" hangingPunct="0">
              <a:spcBef>
                <a:spcPct val="0"/>
              </a:spcBef>
              <a:spcAft>
                <a:spcPct val="0"/>
              </a:spcAft>
            </a:pP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request</a:t>
            </a:r>
            <a:r>
              <a:rPr lang="de-DE" altLang="de-DE" sz="1200" dirty="0">
                <a:latin typeface="Consolas" panose="020B0609020204030204" pitchFamily="49" charset="0"/>
              </a:rPr>
              <a:t> = </a:t>
            </a:r>
            <a:r>
              <a:rPr lang="de-DE" altLang="de-DE" sz="1200" dirty="0" err="1">
                <a:latin typeface="Consolas" panose="020B0609020204030204" pitchFamily="49" charset="0"/>
              </a:rPr>
              <a:t>indexedDB.open</a:t>
            </a:r>
            <a:r>
              <a:rPr lang="de-DE" altLang="de-DE" sz="1200" dirty="0">
                <a:latin typeface="Consolas" panose="020B0609020204030204" pitchFamily="49" charset="0"/>
              </a:rPr>
              <a:t>(</a:t>
            </a:r>
            <a:r>
              <a:rPr lang="de-DE" altLang="de-DE" sz="1200" dirty="0" err="1">
                <a:latin typeface="Consolas" panose="020B0609020204030204" pitchFamily="49" charset="0"/>
              </a:rPr>
              <a:t>customerDB</a:t>
            </a:r>
            <a:r>
              <a:rPr lang="de-DE" altLang="de-DE" sz="1200" dirty="0">
                <a:latin typeface="Consolas" panose="020B0609020204030204" pitchFamily="49" charset="0"/>
              </a:rPr>
              <a:t>, 1);</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err="1">
                <a:latin typeface="Consolas" panose="020B0609020204030204" pitchFamily="49" charset="0"/>
              </a:rPr>
              <a:t>request.onerror</a:t>
            </a:r>
            <a:r>
              <a:rPr lang="de-DE" altLang="de-DE" sz="1200" dirty="0">
                <a:latin typeface="Consolas" panose="020B0609020204030204" pitchFamily="49" charset="0"/>
              </a:rPr>
              <a:t> = </a:t>
            </a:r>
            <a:r>
              <a:rPr lang="de-DE" altLang="de-DE" sz="1200" dirty="0" err="1">
                <a:latin typeface="Consolas" panose="020B0609020204030204" pitchFamily="49" charset="0"/>
              </a:rPr>
              <a:t>function</a:t>
            </a:r>
            <a:r>
              <a:rPr lang="de-DE" altLang="de-DE" sz="1200" dirty="0">
                <a:latin typeface="Consolas" panose="020B0609020204030204" pitchFamily="49" charset="0"/>
              </a:rPr>
              <a:t>(</a:t>
            </a:r>
            <a:r>
              <a:rPr lang="de-DE" altLang="de-DE" sz="1200" dirty="0" err="1">
                <a:latin typeface="Consolas" panose="020B0609020204030204" pitchFamily="49" charset="0"/>
              </a:rPr>
              <a:t>event</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 Error behandeln</a:t>
            </a:r>
          </a:p>
          <a:p>
            <a:pPr defTabSz="914400" eaLnBrk="0" fontAlgn="base" hangingPunct="0">
              <a:spcBef>
                <a:spcPct val="0"/>
              </a:spcBef>
              <a:spcAft>
                <a:spcPct val="0"/>
              </a:spcAft>
            </a:pPr>
            <a:r>
              <a:rPr lang="de-DE" altLang="de-DE" sz="1200" dirty="0">
                <a:latin typeface="Consolas" panose="020B0609020204030204" pitchFamily="49" charset="0"/>
              </a:rPr>
              <a:t>}</a:t>
            </a:r>
          </a:p>
          <a:p>
            <a:pPr defTabSz="914400" eaLnBrk="0" fontAlgn="base" hangingPunct="0">
              <a:spcBef>
                <a:spcPct val="0"/>
              </a:spcBef>
              <a:spcAft>
                <a:spcPct val="0"/>
              </a:spcAft>
            </a:pPr>
            <a:r>
              <a:rPr lang="de-DE" altLang="de-DE" sz="1200" dirty="0" err="1">
                <a:latin typeface="Consolas" panose="020B0609020204030204" pitchFamily="49" charset="0"/>
              </a:rPr>
              <a:t>request.onupgradeneeded</a:t>
            </a:r>
            <a:r>
              <a:rPr lang="de-DE" altLang="de-DE" sz="1200" dirty="0">
                <a:latin typeface="Consolas" panose="020B0609020204030204" pitchFamily="49" charset="0"/>
              </a:rPr>
              <a:t> = </a:t>
            </a:r>
            <a:r>
              <a:rPr lang="de-DE" altLang="de-DE" sz="1200" dirty="0" err="1">
                <a:latin typeface="Consolas" panose="020B0609020204030204" pitchFamily="49" charset="0"/>
              </a:rPr>
              <a:t>function</a:t>
            </a:r>
            <a:r>
              <a:rPr lang="de-DE" altLang="de-DE" sz="1200" dirty="0">
                <a:latin typeface="Consolas" panose="020B0609020204030204" pitchFamily="49" charset="0"/>
              </a:rPr>
              <a:t>(</a:t>
            </a:r>
            <a:r>
              <a:rPr lang="de-DE" altLang="de-DE" sz="1200" dirty="0" err="1">
                <a:latin typeface="Consolas" panose="020B0609020204030204" pitchFamily="49" charset="0"/>
              </a:rPr>
              <a:t>event</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 Datenbank holen</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db</a:t>
            </a:r>
            <a:r>
              <a:rPr lang="de-DE" altLang="de-DE" sz="1200" dirty="0">
                <a:latin typeface="Consolas" panose="020B0609020204030204" pitchFamily="49" charset="0"/>
              </a:rPr>
              <a:t> = </a:t>
            </a:r>
            <a:r>
              <a:rPr lang="de-DE" altLang="de-DE" sz="1200" dirty="0" err="1">
                <a:latin typeface="Consolas" panose="020B0609020204030204" pitchFamily="49" charset="0"/>
              </a:rPr>
              <a:t>event.target.result</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ObjectStore</a:t>
            </a:r>
            <a:r>
              <a:rPr lang="de-DE" altLang="de-DE" sz="1200" dirty="0">
                <a:latin typeface="Consolas" panose="020B0609020204030204" pitchFamily="49" charset="0"/>
              </a:rPr>
              <a:t> erstellen wo die Daten gespeichert werden, </a:t>
            </a:r>
            <a:r>
              <a:rPr lang="de-DE" altLang="de-DE" sz="1200" dirty="0" err="1">
                <a:latin typeface="Consolas" panose="020B0609020204030204" pitchFamily="49" charset="0"/>
              </a:rPr>
              <a:t>cnumber</a:t>
            </a:r>
            <a:r>
              <a:rPr lang="de-DE" altLang="de-DE" sz="1200" dirty="0">
                <a:latin typeface="Consolas" panose="020B0609020204030204" pitchFamily="49" charset="0"/>
              </a:rPr>
              <a:t> ist der </a:t>
            </a:r>
            <a:r>
              <a:rPr lang="de-DE" altLang="de-DE" sz="1200" dirty="0" err="1">
                <a:latin typeface="Consolas" panose="020B0609020204030204" pitchFamily="49" charset="0"/>
              </a:rPr>
              <a:t>primary-key</a:t>
            </a: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objectStore</a:t>
            </a:r>
            <a:r>
              <a:rPr lang="de-DE" altLang="de-DE" sz="1200" dirty="0">
                <a:latin typeface="Consolas" panose="020B0609020204030204" pitchFamily="49" charset="0"/>
              </a:rPr>
              <a:t> = </a:t>
            </a:r>
            <a:r>
              <a:rPr lang="de-DE" altLang="de-DE" sz="1200" dirty="0" err="1">
                <a:latin typeface="Consolas" panose="020B0609020204030204" pitchFamily="49" charset="0"/>
              </a:rPr>
              <a:t>db.createObjectstore</a:t>
            </a:r>
            <a:r>
              <a:rPr lang="de-DE" altLang="de-DE" sz="1200" dirty="0">
                <a:latin typeface="Consolas" panose="020B0609020204030204" pitchFamily="49" charset="0"/>
              </a:rPr>
              <a:t>("Customers", {</a:t>
            </a:r>
            <a:r>
              <a:rPr lang="de-DE" altLang="de-DE" sz="1200" dirty="0" err="1">
                <a:latin typeface="Consolas" panose="020B0609020204030204" pitchFamily="49" charset="0"/>
              </a:rPr>
              <a:t>keyPath</a:t>
            </a:r>
            <a:r>
              <a:rPr lang="de-DE" altLang="de-DE" sz="1200" dirty="0">
                <a:latin typeface="Consolas" panose="020B0609020204030204" pitchFamily="49" charset="0"/>
              </a:rPr>
              <a:t>: "</a:t>
            </a:r>
            <a:r>
              <a:rPr lang="de-DE" altLang="de-DE" sz="1200" dirty="0" err="1">
                <a:latin typeface="Consolas" panose="020B0609020204030204" pitchFamily="49" charset="0"/>
              </a:rPr>
              <a:t>cnumber</a:t>
            </a:r>
            <a:r>
              <a:rPr lang="de-DE" altLang="de-DE" sz="1200" dirty="0">
                <a:latin typeface="Consolas" panose="020B0609020204030204" pitchFamily="49" charset="0"/>
              </a:rPr>
              <a:t>" });</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Werte speichern</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customerData</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objectStore.add</a:t>
            </a:r>
            <a:r>
              <a:rPr lang="de-DE" altLang="de-DE" sz="1200" dirty="0">
                <a:latin typeface="Consolas" panose="020B0609020204030204" pitchFamily="49" charset="0"/>
              </a:rPr>
              <a:t>(</a:t>
            </a:r>
            <a:r>
              <a:rPr lang="de-DE" altLang="de-DE" sz="1200" dirty="0" err="1">
                <a:latin typeface="Consolas" panose="020B0609020204030204" pitchFamily="49" charset="0"/>
              </a:rPr>
              <a:t>customerData</a:t>
            </a:r>
            <a:r>
              <a:rPr lang="de-DE" altLang="de-DE" sz="1200" dirty="0">
                <a:latin typeface="Consolas" panose="020B0609020204030204" pitchFamily="49" charset="0"/>
              </a:rPr>
              <a:t>[i]);</a:t>
            </a:r>
          </a:p>
          <a:p>
            <a:pPr defTabSz="914400" eaLnBrk="0" fontAlgn="base" hangingPunct="0">
              <a:spcBef>
                <a:spcPct val="0"/>
              </a:spcBef>
              <a:spcAft>
                <a:spcPct val="0"/>
              </a:spcAft>
            </a:pP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1017181"/>
            <a:ext cx="10293728" cy="674031"/>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p:txBody>
      </p:sp>
      <p:sp>
        <p:nvSpPr>
          <p:cNvPr id="5" name="Rectangle 1">
            <a:extLst>
              <a:ext uri="{FF2B5EF4-FFF2-40B4-BE49-F238E27FC236}">
                <a16:creationId xmlns:a16="http://schemas.microsoft.com/office/drawing/2014/main" id="{38B5E0C8-2801-4BBC-89DA-664484E50109}"/>
              </a:ext>
            </a:extLst>
          </p:cNvPr>
          <p:cNvSpPr>
            <a:spLocks noChangeArrowheads="1"/>
          </p:cNvSpPr>
          <p:nvPr/>
        </p:nvSpPr>
        <p:spPr bwMode="auto">
          <a:xfrm>
            <a:off x="592540" y="2047164"/>
            <a:ext cx="11006920" cy="4295884"/>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body</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onload</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checkCookie</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&lt;p </a:t>
            </a:r>
            <a:r>
              <a:rPr kumimoji="0" lang="de-DE" altLang="de-DE" sz="1050" b="0" i="0" u="none" strike="noStrike" cap="none" normalizeH="0" baseline="0" dirty="0" err="1">
                <a:ln>
                  <a:noFill/>
                </a:ln>
                <a:effectLst/>
                <a:latin typeface="Consolas" panose="020B0609020204030204" pitchFamily="49" charset="0"/>
              </a:rPr>
              <a:t>id</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absatz</a:t>
            </a:r>
            <a:r>
              <a:rPr kumimoji="0" lang="de-DE" altLang="de-DE" sz="1050" b="0" i="0" u="none" strike="noStrike" cap="none" normalizeH="0" baseline="0" dirty="0">
                <a:ln>
                  <a:noFill/>
                </a:ln>
                <a:effectLst/>
                <a:latin typeface="Consolas" panose="020B0609020204030204" pitchFamily="49" charset="0"/>
              </a:rPr>
              <a:t>"&gt;&lt;/p&gt;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script</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cookieName,inhalt,dauer</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datum</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new</a:t>
            </a:r>
            <a:r>
              <a:rPr kumimoji="0" lang="de-DE" altLang="de-DE" sz="1050" b="0" i="0" u="none" strike="noStrike" cap="none" normalizeH="0" baseline="0" dirty="0">
                <a:ln>
                  <a:noFill/>
                </a:ln>
                <a:effectLst/>
                <a:latin typeface="Consolas" panose="020B0609020204030204" pitchFamily="49" charset="0"/>
              </a:rPr>
              <a:t> </a:t>
            </a:r>
            <a:r>
              <a:rPr kumimoji="0" lang="de-DE" altLang="de-DE" sz="1050" b="1" i="1" u="none" strike="noStrike" cap="none" normalizeH="0" baseline="0" dirty="0">
                <a:ln>
                  <a:noFill/>
                </a:ln>
                <a:effectLst/>
                <a:latin typeface="Consolas" panose="020B0609020204030204" pitchFamily="49" charset="0"/>
              </a:rPr>
              <a:t>Date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datum.setTime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datum.getTime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dauer</a:t>
            </a:r>
            <a:r>
              <a:rPr kumimoji="0" lang="de-DE" altLang="de-DE" sz="1050" b="0" i="0" u="none" strike="noStrike" cap="none" normalizeH="0" baseline="0" dirty="0">
                <a:ln>
                  <a:noFill/>
                </a:ln>
                <a:effectLst/>
                <a:latin typeface="Consolas" panose="020B0609020204030204" pitchFamily="49" charset="0"/>
              </a:rPr>
              <a:t>*24*60*60*1000));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ablaufdatum</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expires</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datum.toGMTString</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1" i="1" u="none" strike="noStrike" cap="none" normalizeH="0" baseline="0" dirty="0" err="1">
                <a:ln>
                  <a:noFill/>
                </a:ln>
                <a:effectLst/>
                <a:latin typeface="Consolas" panose="020B0609020204030204" pitchFamily="49" charset="0"/>
              </a:rPr>
              <a:t>document</a:t>
            </a:r>
            <a:r>
              <a:rPr kumimoji="0" lang="de-DE" altLang="de-DE" sz="1050" b="0" i="0" u="none" strike="noStrike" cap="none" normalizeH="0" baseline="0" dirty="0" err="1">
                <a:ln>
                  <a:noFill/>
                </a:ln>
                <a:effectLst/>
                <a:latin typeface="Consolas" panose="020B0609020204030204" pitchFamily="49" charset="0"/>
              </a:rPr>
              <a:t>.cookie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 +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ablaufdatum</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decCookie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decodeURIComponent</a:t>
            </a:r>
            <a:r>
              <a:rPr kumimoji="0" lang="de-DE" altLang="de-DE" sz="1050" b="0" i="0" u="none" strike="noStrike" cap="none" normalizeH="0" baseline="0" dirty="0">
                <a:ln>
                  <a:noFill/>
                </a:ln>
                <a:effectLst/>
                <a:latin typeface="Consolas" panose="020B0609020204030204" pitchFamily="49" charset="0"/>
              </a:rPr>
              <a:t>(</a:t>
            </a:r>
            <a:r>
              <a:rPr kumimoji="0" lang="de-DE" altLang="de-DE" sz="1050" b="1" i="1" u="none" strike="noStrike" cap="none" normalizeH="0" baseline="0" dirty="0" err="1">
                <a:ln>
                  <a:noFill/>
                </a:ln>
                <a:effectLst/>
                <a:latin typeface="Consolas" panose="020B0609020204030204" pitchFamily="49" charset="0"/>
              </a:rPr>
              <a:t>document</a:t>
            </a:r>
            <a:r>
              <a:rPr kumimoji="0" lang="de-DE" altLang="de-DE" sz="1050" b="0" i="0" u="none" strike="noStrike" cap="none" normalizeH="0" baseline="0" dirty="0" err="1">
                <a:ln>
                  <a:noFill/>
                </a:ln>
                <a:effectLst/>
                <a:latin typeface="Consolas" panose="020B0609020204030204" pitchFamily="49" charset="0"/>
              </a:rPr>
              <a:t>.cookie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arr</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decCookie.split</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for</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i = 0; i &lt; </a:t>
            </a:r>
            <a:r>
              <a:rPr kumimoji="0" lang="de-DE" altLang="de-DE" sz="1050" b="0" i="0" u="none" strike="noStrike" cap="none" normalizeH="0" baseline="0" dirty="0" err="1">
                <a:ln>
                  <a:noFill/>
                </a:ln>
                <a:effectLst/>
                <a:latin typeface="Consolas" panose="020B0609020204030204" pitchFamily="49" charset="0"/>
              </a:rPr>
              <a:t>arr.length</a:t>
            </a:r>
            <a:r>
              <a:rPr kumimoji="0" lang="de-DE" altLang="de-DE" sz="1050" b="0" i="0" u="none" strike="noStrike" cap="none" normalizeH="0" baseline="0" dirty="0">
                <a:ln>
                  <a:noFill/>
                </a:ln>
                <a:effectLst/>
                <a:latin typeface="Consolas" panose="020B0609020204030204" pitchFamily="49" charset="0"/>
              </a:rPr>
              <a:t>; i++)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arr</a:t>
            </a:r>
            <a:r>
              <a:rPr kumimoji="0" lang="de-DE" altLang="de-DE" sz="1050" b="0" i="0" u="none" strike="noStrike" cap="none" normalizeH="0" baseline="0" dirty="0">
                <a:ln>
                  <a:noFill/>
                </a:ln>
                <a:effectLst/>
                <a:latin typeface="Consolas" panose="020B0609020204030204" pitchFamily="49" charset="0"/>
              </a:rPr>
              <a:t>[i];</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while</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inhalt.charAt</a:t>
            </a:r>
            <a:r>
              <a:rPr kumimoji="0" lang="de-DE" altLang="de-DE" sz="1050" b="0" i="0" u="none" strike="noStrike" cap="none" normalizeH="0" baseline="0" dirty="0">
                <a:ln>
                  <a:noFill/>
                </a:ln>
                <a:effectLst/>
                <a:latin typeface="Consolas" panose="020B0609020204030204" pitchFamily="49" charset="0"/>
              </a:rPr>
              <a:t>(0) ==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inhalt.substring</a:t>
            </a:r>
            <a:r>
              <a:rPr kumimoji="0" lang="de-DE" altLang="de-DE" sz="1050" b="0" i="0" u="none" strike="noStrike" cap="none" normalizeH="0" baseline="0" dirty="0">
                <a:ln>
                  <a:noFill/>
                </a:ln>
                <a:effectLst/>
                <a:latin typeface="Consolas" panose="020B0609020204030204" pitchFamily="49" charset="0"/>
              </a:rPr>
              <a:t>(1);</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inhalt.indexOf</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0)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return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inhalt.substring</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cookieName.length</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return</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05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05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checkCookie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else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prompt("Gib deinen Namen ein:");</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null)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180);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prompt("Gib deine Lieblingsfarbe ein:");</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null)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180);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 = "Hallo " +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"!&lt;</a:t>
            </a:r>
            <a:r>
              <a:rPr kumimoji="0" lang="de-DE" altLang="de-DE" sz="1050" b="0" i="0" u="none" strike="noStrike" cap="none" normalizeH="0" baseline="0" dirty="0" err="1">
                <a:ln>
                  <a:noFill/>
                </a:ln>
                <a:effectLst/>
                <a:latin typeface="Consolas" panose="020B0609020204030204" pitchFamily="49" charset="0"/>
              </a:rPr>
              <a:t>br</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 += "Ihre Lieblingsfarbe ist " +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absatz.innerHTML</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script</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body</a:t>
            </a:r>
            <a:r>
              <a:rPr kumimoji="0" lang="de-DE" altLang="de-DE" sz="105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1638154"/>
            <a:ext cx="10293728" cy="480131"/>
          </a:xfrm>
        </p:spPr>
        <p:txBody>
          <a:bodyPr/>
          <a:lstStyle/>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5" name="Rectangle 1">
            <a:extLst>
              <a:ext uri="{FF2B5EF4-FFF2-40B4-BE49-F238E27FC236}">
                <a16:creationId xmlns:a16="http://schemas.microsoft.com/office/drawing/2014/main" id="{09819C0A-B0B6-4D82-AE94-97A923799EFC}"/>
              </a:ext>
            </a:extLst>
          </p:cNvPr>
          <p:cNvSpPr>
            <a:spLocks noChangeArrowheads="1"/>
          </p:cNvSpPr>
          <p:nvPr/>
        </p:nvSpPr>
        <p:spPr bwMode="auto">
          <a:xfrm>
            <a:off x="109086" y="2827969"/>
            <a:ext cx="11973827" cy="3493971"/>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onload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checkCookie</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.setItem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bez,inh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abrufen(</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checkCookie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abrufen("</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abrufen("</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null &amp;&amp;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"Hallo " +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"Ihre Lieblingsfarbe ist " +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absatz.innerHTML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prompt("Gib deinen Namen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 &amp;&amp;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prompt("Gib deine Lieblingsfarbe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 &amp;&amp;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393508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effectLst/>
                <a:latin typeface="Consolas" panose="020B0609020204030204" pitchFamily="49" charset="0"/>
              </a:rPr>
              <a:t>// Cookies unter document.cookie erreichbar</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effectLst/>
                <a:latin typeface="Consolas" panose="020B0609020204030204" pitchFamily="49" charset="0"/>
              </a:rPr>
            </a:br>
            <a:r>
              <a:rPr kumimoji="0" lang="de-DE" altLang="de-DE" sz="1200" b="1" i="1" u="none" strike="noStrike" cap="none" normalizeH="0" baseline="0">
                <a:ln>
                  <a:noFill/>
                </a:ln>
                <a:effectLst/>
                <a:latin typeface="Consolas" panose="020B0609020204030204" pitchFamily="49" charset="0"/>
              </a:rPr>
              <a:t>document</a:t>
            </a:r>
            <a:r>
              <a:rPr kumimoji="0" lang="de-DE" altLang="de-DE" sz="1200" b="0" i="0" u="none" strike="noStrike" cap="none" normalizeH="0" baseline="0">
                <a:ln>
                  <a:noFill/>
                </a:ln>
                <a:effectLst/>
                <a:latin typeface="Consolas" panose="020B0609020204030204" pitchFamily="49" charset="0"/>
              </a:rPr>
              <a:t>.cookie = "meinCookie=Hier steht ein beliebiger Wert.";</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r>
              <a:rPr lang="de-DE" altLang="de-DE" sz="1200" dirty="0" err="1">
                <a:latin typeface="Consolas" panose="020B0609020204030204" pitchFamily="49" charset="0"/>
              </a:rPr>
              <a:t>dauer</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neues Objekt vom Typ Date</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datum</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Date();</a:t>
            </a:r>
            <a:br>
              <a:rPr lang="de-DE" altLang="de-DE" sz="1200" dirty="0">
                <a:latin typeface="Consolas" panose="020B0609020204030204" pitchFamily="49" charset="0"/>
              </a:rPr>
            </a:br>
            <a:r>
              <a:rPr lang="de-DE" altLang="de-DE" sz="1200" dirty="0">
                <a:latin typeface="Consolas" panose="020B0609020204030204" pitchFamily="49" charset="0"/>
              </a:rPr>
              <a:t>    // gewünschtes Ablaufdatum festlegen</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setTime</a:t>
            </a:r>
            <a:r>
              <a:rPr lang="de-DE" altLang="de-DE" sz="1200" dirty="0">
                <a:latin typeface="Consolas" panose="020B0609020204030204" pitchFamily="49" charset="0"/>
              </a:rPr>
              <a:t> ermöglicht es, einen neuen Zeitpunkt vorzugeben</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getTime</a:t>
            </a:r>
            <a:r>
              <a:rPr lang="de-DE" altLang="de-DE" sz="1200" dirty="0">
                <a:latin typeface="Consolas" panose="020B0609020204030204" pitchFamily="49" charset="0"/>
              </a:rPr>
              <a:t>() = aktuelles Datum plus gewünschte Dauer in Millisekunden</a:t>
            </a:r>
            <a:br>
              <a:rPr lang="de-DE" altLang="de-DE" sz="1200" dirty="0">
                <a:latin typeface="Consolas" panose="020B0609020204030204" pitchFamily="49" charset="0"/>
              </a:rPr>
            </a:br>
            <a:r>
              <a:rPr lang="de-DE" altLang="de-DE" sz="1200" dirty="0">
                <a:latin typeface="Consolas" panose="020B0609020204030204" pitchFamily="49" charset="0"/>
              </a:rPr>
              <a:t>    // Da Dauer in Tagen sinnvoller =&gt; 24 h * 60 min * 60 sec * 1000 =&gt; Wert in Millisekunden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datum.setTime</a:t>
            </a:r>
            <a:r>
              <a:rPr lang="de-DE" altLang="de-DE" sz="1200" dirty="0">
                <a:latin typeface="Consolas" panose="020B0609020204030204" pitchFamily="49" charset="0"/>
              </a:rPr>
              <a:t>(</a:t>
            </a:r>
            <a:r>
              <a:rPr lang="de-DE" altLang="de-DE" sz="1200" dirty="0" err="1">
                <a:latin typeface="Consolas" panose="020B0609020204030204" pitchFamily="49" charset="0"/>
              </a:rPr>
              <a:t>datum.getTime</a:t>
            </a:r>
            <a:r>
              <a:rPr lang="de-DE" altLang="de-DE" sz="1200" dirty="0">
                <a:latin typeface="Consolas" panose="020B0609020204030204" pitchFamily="49" charset="0"/>
              </a:rPr>
              <a:t>() + (</a:t>
            </a:r>
            <a:r>
              <a:rPr lang="de-DE" altLang="de-DE" sz="1200" dirty="0" err="1">
                <a:latin typeface="Consolas" panose="020B0609020204030204" pitchFamily="49" charset="0"/>
              </a:rPr>
              <a:t>dauer</a:t>
            </a:r>
            <a:r>
              <a:rPr lang="de-DE" altLang="de-DE" sz="1200" dirty="0">
                <a:latin typeface="Consolas" panose="020B0609020204030204" pitchFamily="49" charset="0"/>
              </a:rPr>
              <a:t>*24*60*60*1000));</a:t>
            </a:r>
            <a:br>
              <a:rPr lang="de-DE" altLang="de-DE" sz="1200" dirty="0">
                <a:latin typeface="Consolas" panose="020B0609020204030204" pitchFamily="49" charset="0"/>
              </a:rPr>
            </a:br>
            <a:r>
              <a:rPr lang="de-DE" altLang="de-DE" sz="1200" dirty="0">
                <a:latin typeface="Consolas" panose="020B0609020204030204" pitchFamily="49" charset="0"/>
              </a:rPr>
              <a:t>    // für gewünschtes Format </a:t>
            </a:r>
            <a:r>
              <a:rPr lang="de-DE" altLang="de-DE" sz="1200" dirty="0" err="1">
                <a:latin typeface="Consolas" panose="020B0609020204030204" pitchFamily="49" charset="0"/>
              </a:rPr>
              <a:t>toGMTString</a:t>
            </a:r>
            <a:r>
              <a:rPr lang="de-DE" altLang="de-DE" sz="1200" dirty="0">
                <a:latin typeface="Consolas" panose="020B0609020204030204" pitchFamily="49" charset="0"/>
              </a:rPr>
              <a:t>() Methode</a:t>
            </a:r>
            <a:br>
              <a:rPr lang="de-DE" altLang="de-DE" sz="1200" dirty="0">
                <a:latin typeface="Consolas" panose="020B0609020204030204" pitchFamily="49" charset="0"/>
              </a:rPr>
            </a:br>
            <a:r>
              <a:rPr lang="de-DE" altLang="de-DE" sz="1200" dirty="0">
                <a:latin typeface="Consolas" panose="020B0609020204030204" pitchFamily="49" charset="0"/>
              </a:rPr>
              <a:t>    // für Ablaufdatum </a:t>
            </a:r>
            <a:r>
              <a:rPr lang="de-DE" altLang="de-DE" sz="1200" dirty="0" err="1">
                <a:latin typeface="Consolas" panose="020B0609020204030204" pitchFamily="49" charset="0"/>
              </a:rPr>
              <a:t>expires</a:t>
            </a:r>
            <a:r>
              <a:rPr lang="de-DE" altLang="de-DE" sz="1200" dirty="0">
                <a:latin typeface="Consolas" panose="020B0609020204030204" pitchFamily="49" charset="0"/>
              </a:rPr>
              <a:t> vor Methode stellen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ablaufdatum</a:t>
            </a:r>
            <a:r>
              <a:rPr lang="de-DE" altLang="de-DE" sz="1200" dirty="0">
                <a:latin typeface="Consolas" panose="020B0609020204030204" pitchFamily="49" charset="0"/>
              </a:rPr>
              <a:t> = "</a:t>
            </a:r>
            <a:r>
              <a:rPr lang="de-DE" altLang="de-DE" sz="1200" dirty="0" err="1">
                <a:latin typeface="Consolas" panose="020B0609020204030204" pitchFamily="49" charset="0"/>
              </a:rPr>
              <a:t>expires</a:t>
            </a:r>
            <a:r>
              <a:rPr lang="de-DE" altLang="de-DE" sz="1200" dirty="0">
                <a:latin typeface="Consolas" panose="020B0609020204030204" pitchFamily="49" charset="0"/>
              </a:rPr>
              <a:t>=" + </a:t>
            </a:r>
            <a:r>
              <a:rPr lang="de-DE" altLang="de-DE" sz="1200" dirty="0" err="1">
                <a:latin typeface="Consolas" panose="020B0609020204030204" pitchFamily="49" charset="0"/>
              </a:rPr>
              <a:t>datum.toGMTString</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document.cookie</a:t>
            </a:r>
            <a:r>
              <a:rPr lang="de-DE" altLang="de-DE" sz="1200" dirty="0">
                <a:latin typeface="Consolas" panose="020B0609020204030204" pitchFamily="49" charset="0"/>
              </a:rPr>
              <a:t> = </a:t>
            </a:r>
            <a:r>
              <a:rPr lang="de-DE" altLang="de-DE" sz="1200" dirty="0" err="1">
                <a:latin typeface="Consolas" panose="020B0609020204030204" pitchFamily="49" charset="0"/>
              </a:rPr>
              <a:t>cookieName</a:t>
            </a:r>
            <a:r>
              <a:rPr lang="de-DE" altLang="de-DE" sz="1200" dirty="0">
                <a:latin typeface="Consolas" panose="020B0609020204030204" pitchFamily="49" charset="0"/>
              </a:rPr>
              <a:t> + "=" + </a:t>
            </a:r>
            <a:r>
              <a:rPr lang="de-DE" altLang="de-DE" sz="1200" dirty="0" err="1">
                <a:latin typeface="Consolas" panose="020B0609020204030204" pitchFamily="49" charset="0"/>
              </a:rPr>
              <a:t>inhalt</a:t>
            </a:r>
            <a:r>
              <a:rPr lang="de-DE" altLang="de-DE" sz="1200" dirty="0">
                <a:latin typeface="Consolas" panose="020B0609020204030204" pitchFamily="49" charset="0"/>
              </a:rPr>
              <a:t> + ";" + </a:t>
            </a:r>
            <a:r>
              <a:rPr lang="de-DE" altLang="de-DE" sz="1200" dirty="0" err="1">
                <a:latin typeface="Consolas" panose="020B0609020204030204" pitchFamily="49" charset="0"/>
              </a:rPr>
              <a:t>ablaufdatum</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cookieName</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 um Inhalt des Cookie zu ermitteln = Eigenschaft </a:t>
            </a:r>
            <a:r>
              <a:rPr lang="de-DE" altLang="de-DE" sz="1200" dirty="0" err="1">
                <a:latin typeface="Consolas" panose="020B0609020204030204" pitchFamily="49" charset="0"/>
              </a:rPr>
              <a:t>document.cookie</a:t>
            </a:r>
            <a:br>
              <a:rPr lang="de-DE" altLang="de-DE" sz="1200" dirty="0">
                <a:latin typeface="Consolas" panose="020B0609020204030204" pitchFamily="49" charset="0"/>
              </a:rPr>
            </a:br>
            <a:r>
              <a:rPr lang="de-DE" altLang="de-DE" sz="1200" dirty="0">
                <a:latin typeface="Consolas" panose="020B0609020204030204" pitchFamily="49" charset="0"/>
              </a:rPr>
              <a:t>     * um ev. vorhandene Umlaute oder Sonderzeichen richtig darzustellen Methode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man erhält kompletten Cookie String mit Namen, Inhalt, Ablaufdatum und Pfadnamen falls vorhanden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decCookie</a:t>
            </a:r>
            <a:r>
              <a:rPr lang="de-DE" altLang="de-DE" sz="1200" dirty="0">
                <a:latin typeface="Consolas" panose="020B0609020204030204" pitchFamily="49" charset="0"/>
              </a:rPr>
              <a:t> =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r>
              <a:rPr lang="de-DE" altLang="de-DE" sz="1200" dirty="0" err="1">
                <a:latin typeface="Consolas" panose="020B0609020204030204" pitchFamily="49" charset="0"/>
              </a:rPr>
              <a:t>document.cookie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kompletten Cookie String in einer Zeichenkette</a:t>
            </a:r>
            <a:br>
              <a:rPr lang="de-DE" altLang="de-DE" sz="1200" dirty="0">
                <a:latin typeface="Consolas" panose="020B0609020204030204" pitchFamily="49" charset="0"/>
              </a:rPr>
            </a:br>
            <a:r>
              <a:rPr lang="de-DE" altLang="de-DE" sz="1200" dirty="0">
                <a:latin typeface="Consolas" panose="020B0609020204030204" pitchFamily="49" charset="0"/>
              </a:rPr>
              <a:t>     * Methode </a:t>
            </a:r>
            <a:r>
              <a:rPr lang="de-DE" altLang="de-DE" sz="1200" dirty="0" err="1">
                <a:latin typeface="Consolas" panose="020B0609020204030204" pitchFamily="49" charset="0"/>
              </a:rPr>
              <a:t>split</a:t>
            </a:r>
            <a:r>
              <a:rPr lang="de-DE" altLang="de-DE" sz="1200" dirty="0">
                <a:latin typeface="Consolas" panose="020B0609020204030204" pitchFamily="49" charset="0"/>
              </a:rPr>
              <a:t>(';') zerteilt Zeichenkette und erzeugt ein Array dessen Felder die Inhalte</a:t>
            </a:r>
            <a:br>
              <a:rPr lang="de-DE" altLang="de-DE" sz="1200" dirty="0">
                <a:latin typeface="Consolas" panose="020B0609020204030204" pitchFamily="49" charset="0"/>
              </a:rPr>
            </a:br>
            <a:r>
              <a:rPr lang="de-DE" altLang="de-DE" sz="1200" dirty="0">
                <a:latin typeface="Consolas" panose="020B0609020204030204" pitchFamily="49" charset="0"/>
              </a:rPr>
              <a:t>     * Der Bereiche zwischen den Semikolons enthalten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arr</a:t>
            </a:r>
            <a:r>
              <a:rPr lang="de-DE" altLang="de-DE" sz="1200" dirty="0">
                <a:latin typeface="Consolas" panose="020B0609020204030204" pitchFamily="49" charset="0"/>
              </a:rPr>
              <a:t> = </a:t>
            </a:r>
            <a:r>
              <a:rPr lang="de-DE" altLang="de-DE" sz="1200" dirty="0" err="1">
                <a:latin typeface="Consolas" panose="020B0609020204030204" pitchFamily="49" charset="0"/>
              </a:rPr>
              <a:t>decCookie.split</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arr.length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arr</a:t>
            </a:r>
            <a:r>
              <a:rPr lang="de-DE" altLang="de-DE" sz="1200" dirty="0">
                <a:latin typeface="Consolas" panose="020B0609020204030204" pitchFamily="49" charset="0"/>
              </a:rPr>
              <a:t>[i];</a:t>
            </a:r>
            <a:br>
              <a:rPr lang="de-DE" altLang="de-DE" sz="1200" dirty="0">
                <a:latin typeface="Consolas" panose="020B0609020204030204" pitchFamily="49" charset="0"/>
              </a:rPr>
            </a:br>
            <a:r>
              <a:rPr lang="de-DE" altLang="de-DE" sz="1200" dirty="0">
                <a:latin typeface="Consolas" panose="020B0609020204030204" pitchFamily="49" charset="0"/>
              </a:rPr>
              <a:t>        /* Für Überprüfung hilfreich, alle Leerzeichen, die eventuell am</a:t>
            </a:r>
            <a:br>
              <a:rPr lang="de-DE" altLang="de-DE" sz="1200" dirty="0">
                <a:latin typeface="Consolas" panose="020B0609020204030204" pitchFamily="49" charset="0"/>
              </a:rPr>
            </a:br>
            <a:r>
              <a:rPr lang="de-DE" altLang="de-DE" sz="1200" dirty="0">
                <a:latin typeface="Consolas" panose="020B0609020204030204" pitchFamily="49" charset="0"/>
              </a:rPr>
              <a:t>         * Anfang des Array-Feldes vorhanden sind zu entfernen mit </a:t>
            </a:r>
            <a:r>
              <a:rPr lang="de-DE" altLang="de-DE" sz="1200" dirty="0" err="1">
                <a:latin typeface="Consolas" panose="020B0609020204030204" pitchFamily="49" charset="0"/>
              </a:rPr>
              <a:t>while</a:t>
            </a:r>
            <a:r>
              <a:rPr lang="de-DE" altLang="de-DE" sz="1200" dirty="0">
                <a:latin typeface="Consolas" panose="020B0609020204030204" pitchFamily="49" charset="0"/>
              </a:rPr>
              <a:t> und </a:t>
            </a:r>
            <a:r>
              <a:rPr lang="de-DE" altLang="de-DE" sz="1200" dirty="0" err="1">
                <a:latin typeface="Consolas" panose="020B0609020204030204" pitchFamily="49" charset="0"/>
              </a:rPr>
              <a:t>substring</a:t>
            </a:r>
            <a:r>
              <a:rPr lang="de-DE" altLang="de-DE" sz="1200" dirty="0">
                <a:latin typeface="Consolas" panose="020B0609020204030204" pitchFamily="49" charset="0"/>
              </a:rPr>
              <a:t>()-Methode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inhalt.charAt</a:t>
            </a:r>
            <a:r>
              <a:rPr lang="de-DE" altLang="de-DE" sz="1200" dirty="0">
                <a:latin typeface="Consolas" panose="020B0609020204030204" pitchFamily="49" charset="0"/>
              </a:rPr>
              <a:t>(0) == '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Variable mit </a:t>
            </a:r>
            <a:r>
              <a:rPr lang="de-DE" altLang="de-DE" sz="1200" dirty="0" err="1">
                <a:latin typeface="Consolas" panose="020B0609020204030204" pitchFamily="49" charset="0"/>
              </a:rPr>
              <a:t>cookieName</a:t>
            </a:r>
            <a:r>
              <a:rPr lang="de-DE" altLang="de-DE" sz="1200" dirty="0">
                <a:latin typeface="Consolas" panose="020B0609020204030204" pitchFamily="49" charset="0"/>
              </a:rPr>
              <a:t> existiert =&gt; Name des Cookies</a:t>
            </a:r>
            <a:br>
              <a:rPr lang="de-DE" altLang="de-DE" sz="1200" dirty="0">
                <a:latin typeface="Consolas" panose="020B0609020204030204" pitchFamily="49" charset="0"/>
              </a:rPr>
            </a:br>
            <a:r>
              <a:rPr lang="de-DE" altLang="de-DE" sz="1200" dirty="0">
                <a:latin typeface="Consolas" panose="020B0609020204030204" pitchFamily="49" charset="0"/>
              </a:rPr>
              <a:t>         * Überprüfung mit </a:t>
            </a:r>
            <a:r>
              <a:rPr lang="de-DE" altLang="de-DE" sz="1200" dirty="0" err="1">
                <a:latin typeface="Consolas" panose="020B0609020204030204" pitchFamily="49" charset="0"/>
              </a:rPr>
              <a:t>indexOf</a:t>
            </a:r>
            <a:r>
              <a:rPr lang="de-DE" altLang="de-DE" sz="1200" dirty="0">
                <a:latin typeface="Consolas" panose="020B0609020204030204" pitchFamily="49" charset="0"/>
              </a:rPr>
              <a:t>() Methode ob dieser </a:t>
            </a:r>
            <a:r>
              <a:rPr lang="de-DE" altLang="de-DE" sz="1200" dirty="0" err="1">
                <a:latin typeface="Consolas" panose="020B0609020204030204" pitchFamily="49" charset="0"/>
              </a:rPr>
              <a:t>Ausruck</a:t>
            </a:r>
            <a:r>
              <a:rPr lang="de-DE" altLang="de-DE" sz="1200" dirty="0">
                <a:latin typeface="Consolas" panose="020B0609020204030204" pitchFamily="49" charset="0"/>
              </a:rPr>
              <a:t> zu Beginn der aktuellen</a:t>
            </a:r>
            <a:br>
              <a:rPr lang="de-DE" altLang="de-DE" sz="1200" dirty="0">
                <a:latin typeface="Consolas" panose="020B0609020204030204" pitchFamily="49" charset="0"/>
              </a:rPr>
            </a:br>
            <a:r>
              <a:rPr lang="de-DE" altLang="de-DE" sz="1200" dirty="0">
                <a:latin typeface="Consolas" panose="020B0609020204030204" pitchFamily="49" charset="0"/>
              </a:rPr>
              <a:t>         * Zeichenkette steht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inhalt.indexOf</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 0) {</a:t>
            </a:r>
            <a:br>
              <a:rPr lang="de-DE" altLang="de-DE" sz="1200" dirty="0">
                <a:latin typeface="Consolas" panose="020B0609020204030204" pitchFamily="49" charset="0"/>
              </a:rPr>
            </a:br>
            <a:r>
              <a:rPr lang="de-DE" altLang="de-DE" sz="1200" dirty="0">
                <a:latin typeface="Consolas" panose="020B0609020204030204" pitchFamily="49" charset="0"/>
              </a:rPr>
              <a:t>            /* Wenn ja, gewünschten Inhalt mit </a:t>
            </a:r>
            <a:r>
              <a:rPr lang="de-DE" altLang="de-DE" sz="1200" dirty="0" err="1">
                <a:latin typeface="Consolas" panose="020B0609020204030204" pitchFamily="49" charset="0"/>
              </a:rPr>
              <a:t>substring</a:t>
            </a:r>
            <a:r>
              <a:rPr lang="de-DE" altLang="de-DE" sz="1200" dirty="0">
                <a:latin typeface="Consolas" panose="020B0609020204030204" pitchFamily="49" charset="0"/>
              </a:rPr>
              <a:t>() Methode extrahieren</a:t>
            </a:r>
            <a:br>
              <a:rPr lang="de-DE" altLang="de-DE" sz="1200" dirty="0">
                <a:latin typeface="Consolas" panose="020B0609020204030204" pitchFamily="49" charset="0"/>
              </a:rPr>
            </a:br>
            <a:r>
              <a:rPr lang="de-DE" altLang="de-DE" sz="1200" dirty="0">
                <a:latin typeface="Consolas" panose="020B0609020204030204" pitchFamily="49" charset="0"/>
              </a:rPr>
              <a:t>             * Da Name des Cookies nicht zurückgegeben werden soll, wird als Startpunkt </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 gewählt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 </a:t>
            </a:r>
            <a:r>
              <a:rPr lang="de-DE" altLang="de-DE" sz="1200" dirty="0" err="1">
                <a:latin typeface="Consolas" panose="020B0609020204030204" pitchFamily="49" charset="0"/>
              </a:rPr>
              <a:t>onload</a:t>
            </a:r>
            <a:r>
              <a:rPr lang="de-DE" altLang="de-DE" sz="1200" dirty="0">
                <a:latin typeface="Consolas" panose="020B0609020204030204" pitchFamily="49" charset="0"/>
              </a:rPr>
              <a:t>="</a:t>
            </a:r>
            <a:r>
              <a:rPr lang="de-DE" altLang="de-DE" sz="1200" dirty="0" err="1">
                <a:latin typeface="Consolas" panose="020B0609020204030204" pitchFamily="49" charset="0"/>
              </a:rPr>
              <a:t>checkCookie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setCookie</a:t>
            </a:r>
            <a:r>
              <a:rPr lang="de-DE" altLang="de-DE" sz="1200" dirty="0">
                <a:latin typeface="Consolas" panose="020B0609020204030204" pitchFamily="49" charset="0"/>
              </a:rPr>
              <a:t>('anwender','',-1)"&gt;Cookie löschen&lt;/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r>
              <a:rPr lang="de-DE" altLang="de-DE" sz="1200" dirty="0" err="1">
                <a:latin typeface="Consolas" panose="020B0609020204030204" pitchFamily="49" charset="0"/>
              </a:rPr>
              <a:t>dauer</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datum</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Date();</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datum.setTime</a:t>
            </a:r>
            <a:r>
              <a:rPr lang="de-DE" altLang="de-DE" sz="1200" dirty="0">
                <a:latin typeface="Consolas" panose="020B0609020204030204" pitchFamily="49" charset="0"/>
              </a:rPr>
              <a:t>(</a:t>
            </a:r>
            <a:r>
              <a:rPr lang="de-DE" altLang="de-DE" sz="1200" dirty="0" err="1">
                <a:latin typeface="Consolas" panose="020B0609020204030204" pitchFamily="49" charset="0"/>
              </a:rPr>
              <a:t>datum.getTime</a:t>
            </a:r>
            <a:r>
              <a:rPr lang="de-DE" altLang="de-DE" sz="1200" dirty="0">
                <a:latin typeface="Consolas" panose="020B0609020204030204" pitchFamily="49" charset="0"/>
              </a:rPr>
              <a:t>() + (</a:t>
            </a:r>
            <a:r>
              <a:rPr lang="de-DE" altLang="de-DE" sz="1200" dirty="0" err="1">
                <a:latin typeface="Consolas" panose="020B0609020204030204" pitchFamily="49" charset="0"/>
              </a:rPr>
              <a:t>dauer</a:t>
            </a:r>
            <a:r>
              <a:rPr lang="de-DE" altLang="de-DE" sz="1200" dirty="0">
                <a:latin typeface="Consolas" panose="020B0609020204030204" pitchFamily="49" charset="0"/>
              </a:rPr>
              <a:t>*24*60*60*1000));</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ablaufdatum</a:t>
            </a:r>
            <a:r>
              <a:rPr lang="de-DE" altLang="de-DE" sz="1200" dirty="0">
                <a:latin typeface="Consolas" panose="020B0609020204030204" pitchFamily="49" charset="0"/>
              </a:rPr>
              <a:t> = "</a:t>
            </a:r>
            <a:r>
              <a:rPr lang="de-DE" altLang="de-DE" sz="1200" dirty="0" err="1">
                <a:latin typeface="Consolas" panose="020B0609020204030204" pitchFamily="49" charset="0"/>
              </a:rPr>
              <a:t>expires</a:t>
            </a:r>
            <a:r>
              <a:rPr lang="de-DE" altLang="de-DE" sz="1200" dirty="0">
                <a:latin typeface="Consolas" panose="020B0609020204030204" pitchFamily="49" charset="0"/>
              </a:rPr>
              <a:t>=" + </a:t>
            </a:r>
            <a:r>
              <a:rPr lang="de-DE" altLang="de-DE" sz="1200" dirty="0" err="1">
                <a:latin typeface="Consolas" panose="020B0609020204030204" pitchFamily="49" charset="0"/>
              </a:rPr>
              <a:t>datum.toGMTString</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document.cookie</a:t>
            </a:r>
            <a:r>
              <a:rPr lang="de-DE" altLang="de-DE" sz="1200" dirty="0">
                <a:latin typeface="Consolas" panose="020B0609020204030204" pitchFamily="49" charset="0"/>
              </a:rPr>
              <a:t> = </a:t>
            </a:r>
            <a:r>
              <a:rPr lang="de-DE" altLang="de-DE" sz="1200" dirty="0" err="1">
                <a:latin typeface="Consolas" panose="020B0609020204030204" pitchFamily="49" charset="0"/>
              </a:rPr>
              <a:t>cookieName</a:t>
            </a:r>
            <a:r>
              <a:rPr lang="de-DE" altLang="de-DE" sz="1200" dirty="0">
                <a:latin typeface="Consolas" panose="020B0609020204030204" pitchFamily="49" charset="0"/>
              </a:rPr>
              <a:t> + "=" + </a:t>
            </a:r>
            <a:r>
              <a:rPr lang="de-DE" altLang="de-DE" sz="1200" dirty="0" err="1">
                <a:latin typeface="Consolas" panose="020B0609020204030204" pitchFamily="49" charset="0"/>
              </a:rPr>
              <a:t>inhalt</a:t>
            </a:r>
            <a:r>
              <a:rPr lang="de-DE" altLang="de-DE" sz="1200" dirty="0">
                <a:latin typeface="Consolas" panose="020B0609020204030204" pitchFamily="49" charset="0"/>
              </a:rPr>
              <a:t> + ";"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ablaufdatum</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cookieName</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decCookie</a:t>
            </a:r>
            <a:r>
              <a:rPr lang="de-DE" altLang="de-DE" sz="1200" dirty="0">
                <a:latin typeface="Consolas" panose="020B0609020204030204" pitchFamily="49" charset="0"/>
              </a:rPr>
              <a:t> =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r>
              <a:rPr lang="de-DE" altLang="de-DE" sz="1200" dirty="0" err="1">
                <a:latin typeface="Consolas" panose="020B0609020204030204" pitchFamily="49" charset="0"/>
              </a:rPr>
              <a:t>document.cookie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arr</a:t>
            </a:r>
            <a:r>
              <a:rPr lang="de-DE" altLang="de-DE" sz="1200" dirty="0">
                <a:latin typeface="Consolas" panose="020B0609020204030204" pitchFamily="49" charset="0"/>
              </a:rPr>
              <a:t> = </a:t>
            </a:r>
            <a:r>
              <a:rPr lang="de-DE" altLang="de-DE" sz="1200" dirty="0" err="1">
                <a:latin typeface="Consolas" panose="020B0609020204030204" pitchFamily="49" charset="0"/>
              </a:rPr>
              <a:t>decCookie.split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arr.length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arr</a:t>
            </a:r>
            <a:r>
              <a:rPr lang="de-DE" altLang="de-DE" sz="1200" dirty="0">
                <a:latin typeface="Consolas" panose="020B0609020204030204" pitchFamily="49" charset="0"/>
              </a:rPr>
              <a:t>[i];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inhalt.charAt</a:t>
            </a:r>
            <a:r>
              <a:rPr lang="de-DE" altLang="de-DE" sz="1200" dirty="0">
                <a:latin typeface="Consolas" panose="020B0609020204030204" pitchFamily="49" charset="0"/>
              </a:rPr>
              <a:t>(0) == '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inhalt.indexOf</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checkCookie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 != "") {</a:t>
            </a:r>
            <a:br>
              <a:rPr lang="de-DE" altLang="de-DE" sz="1200" dirty="0">
                <a:latin typeface="Consolas" panose="020B0609020204030204" pitchFamily="49" charset="0"/>
              </a:rPr>
            </a:br>
            <a:r>
              <a:rPr lang="de-DE" altLang="de-DE" sz="1200" dirty="0">
                <a:latin typeface="Consolas" panose="020B0609020204030204" pitchFamily="49" charset="0"/>
              </a:rPr>
              <a:t>            alert("Hallo " +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prompt("Gib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alert("Hallo " +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 &amp;&amp; </a:t>
            </a:r>
            <a:r>
              <a:rPr lang="de-DE" altLang="de-DE" sz="1200" dirty="0" err="1">
                <a:latin typeface="Consolas" panose="020B0609020204030204" pitchFamily="49" charset="0"/>
              </a:rPr>
              <a:t>anwender</a:t>
            </a:r>
            <a:r>
              <a:rPr lang="de-DE" altLang="de-DE" sz="1200" dirty="0">
                <a:latin typeface="Consolas" panose="020B0609020204030204" pitchFamily="49" charset="0"/>
              </a:rPr>
              <a:t> != null)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180);</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setzen eines Key-Value-Pairs</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.setItem("key", "value")</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gespeicherte Daten holen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.getItem("key")</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löschen der Daten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.removeItem("key")</a:t>
            </a:r>
            <a:r>
              <a:rPr lang="de-DE" altLang="de-DE" sz="1200" dirty="0">
                <a:latin typeface="Consolas" panose="020B0609020204030204" pitchFamily="49" charset="0"/>
              </a:rPr>
              <a:t>;</a:t>
            </a:r>
          </a:p>
          <a:p>
            <a:pPr defTabSz="914400" eaLnBrk="0" fontAlgn="base" hangingPunct="0">
              <a:spcBef>
                <a:spcPct val="0"/>
              </a:spcBef>
              <a:spcAft>
                <a:spcPct val="0"/>
              </a:spcAft>
            </a:pPr>
            <a:br>
              <a:rPr lang="de-DE" altLang="de-DE" sz="120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setzen eines Key-Value-Pairs</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.setItem("key", "value")</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gespeicherte Daten holen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.getItem("key")</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löschen der Daten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.removeItem("key")</a:t>
            </a:r>
            <a:r>
              <a:rPr lang="de-DE" altLang="de-DE" sz="1200" dirty="0">
                <a:latin typeface="Consolas" panose="020B0609020204030204" pitchFamily="49" charset="0"/>
              </a:rPr>
              <a:t>;</a:t>
            </a:r>
          </a:p>
          <a:p>
            <a:pPr defTabSz="914400" eaLnBrk="0" fontAlgn="base" hangingPunct="0">
              <a:spcBef>
                <a:spcPct val="0"/>
              </a:spcBef>
              <a:spcAft>
                <a:spcPct val="0"/>
              </a:spcAft>
            </a:pPr>
            <a:br>
              <a:rPr lang="de-DE" altLang="de-DE" sz="120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2479</Words>
  <Application>Microsoft Office PowerPoint</Application>
  <PresentationFormat>Breitbild</PresentationFormat>
  <Paragraphs>138</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Consolas</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238</cp:revision>
  <dcterms:created xsi:type="dcterms:W3CDTF">2019-04-14T16:39:40Z</dcterms:created>
  <dcterms:modified xsi:type="dcterms:W3CDTF">2021-05-18T10:36:24Z</dcterms:modified>
</cp:coreProperties>
</file>