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04" r:id="rId1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40"/>
            <p14:sldId id="341"/>
            <p14:sldId id="342"/>
            <p14:sldId id="347"/>
            <p14:sldId id="343"/>
            <p14:sldId id="344"/>
            <p14:sldId id="346"/>
            <p14:sldId id="339"/>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Bezeichnung: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bezeichnung</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Inhalt: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inhalt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Eingabe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ausgeben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im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pAusgabe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bezeichnung.</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 wird im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gespeichert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wert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mit </a:t>
            </a:r>
            <a:r>
              <a:rPr kumimoji="0" lang="de-DE" altLang="de-DE" sz="1200" b="0" i="0" u="none" strike="noStrike" cap="none" normalizeH="0" baseline="0" dirty="0" err="1">
                <a:ln>
                  <a:noFill/>
                </a:ln>
                <a:solidFill>
                  <a:srgbClr val="808080"/>
                </a:solidFill>
                <a:effectLst/>
                <a:latin typeface="Consolas" panose="020B0609020204030204" pitchFamily="49" charset="0"/>
              </a:rPr>
              <a:t>getItem</a:t>
            </a:r>
            <a:r>
              <a:rPr kumimoji="0" lang="de-DE" altLang="de-DE" sz="1200" b="0" i="0" u="none" strike="noStrike" cap="none" normalizeH="0" baseline="0" dirty="0">
                <a:ln>
                  <a:noFill/>
                </a:ln>
                <a:solidFill>
                  <a:srgbClr val="808080"/>
                </a:solidFill>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 dem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abgerufen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wert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getItem</a:t>
            </a:r>
            <a:r>
              <a:rPr kumimoji="0" lang="de-DE" altLang="de-DE" sz="1200" b="0" i="0" u="none" strike="noStrike" cap="none" normalizeH="0" baseline="0" dirty="0">
                <a:ln>
                  <a:noFill/>
                </a:ln>
                <a:solidFill>
                  <a:srgbClr val="A9B7C6"/>
                </a:solidFill>
                <a:effectLst/>
                <a:latin typeface="Consolas" panose="020B0609020204030204" pitchFamily="49" charset="0"/>
              </a:rPr>
              <a:t>(wert)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weitere Attribute und Methoden des Objektes nicht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 Eintrages überprüft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break;</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pAusgabe.</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Werte werden gelöscht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clear</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pPr>
              <a:buFont typeface="Arial" panose="020B0604020202020204" pitchFamily="34" charset="0"/>
              <a:buChar char="•"/>
            </a:pPr>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pPr>
              <a:buFont typeface="Arial" panose="020B0604020202020204" pitchFamily="34" charset="0"/>
              <a:buChar char="•"/>
            </a:pPr>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Kundendaten</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"17844",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"Maier",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"Laura",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"laura@maier.at"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"17845",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"Huber",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"Franz",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"franz@huber.at" </a:t>
            </a:r>
            <a:r>
              <a:rPr lang="de-DE" altLang="de-DE" sz="1200" dirty="0">
                <a:solidFill>
                  <a:srgbClr val="A9B7C6"/>
                </a:solidFill>
                <a:latin typeface="Consolas" panose="020B0609020204030204" pitchFamily="49" charset="0"/>
              </a:rPr>
              <a:t>}</a:t>
            </a:r>
            <a:endParaRPr lang="de-DE" altLang="de-DE" sz="1200" dirty="0">
              <a:solidFill>
                <a:srgbClr val="6A875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customerDB</a:t>
            </a:r>
            <a:r>
              <a:rPr lang="de-DE" altLang="de-DE" sz="1200" dirty="0">
                <a:solidFill>
                  <a:srgbClr val="A9B7C6"/>
                </a:solidFill>
                <a:latin typeface="Consolas" panose="020B0609020204030204" pitchFamily="49" charset="0"/>
              </a:rPr>
              <a:t> = </a:t>
            </a:r>
            <a:r>
              <a:rPr lang="de-DE" altLang="de-DE" sz="1200" dirty="0">
                <a:solidFill>
                  <a:srgbClr val="6A8759"/>
                </a:solidFill>
                <a:latin typeface="Consolas" panose="020B0609020204030204" pitchFamily="49" charset="0"/>
              </a:rPr>
              <a:t>"Customer DB";</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Datenbank Öffnen, 2 Parameter ist die Version der DB</a:t>
            </a: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CC7832"/>
                </a:solidFill>
                <a:latin typeface="Consolas" panose="020B0609020204030204" pitchFamily="49" charset="0"/>
              </a:rPr>
              <a:t>let</a:t>
            </a:r>
            <a:r>
              <a:rPr lang="de-DE" altLang="de-DE" sz="1200" dirty="0">
                <a:solidFill>
                  <a:srgbClr val="6A8759"/>
                </a:solidFill>
                <a:latin typeface="Consolas" panose="020B0609020204030204" pitchFamily="49" charset="0"/>
              </a:rPr>
              <a:t> </a:t>
            </a:r>
            <a:r>
              <a:rPr lang="de-DE" altLang="de-DE" sz="1200" dirty="0" err="1">
                <a:solidFill>
                  <a:srgbClr val="A9B7C6"/>
                </a:solidFill>
                <a:latin typeface="Consolas" panose="020B0609020204030204" pitchFamily="49" charset="0"/>
              </a:rPr>
              <a:t>request</a:t>
            </a:r>
            <a:r>
              <a:rPr lang="de-DE" altLang="de-DE" sz="1200" dirty="0">
                <a:solidFill>
                  <a:srgbClr val="6A8759"/>
                </a:solidFill>
                <a:latin typeface="Consolas" panose="020B0609020204030204" pitchFamily="49" charset="0"/>
              </a:rPr>
              <a:t> = </a:t>
            </a:r>
            <a:r>
              <a:rPr lang="de-DE" altLang="de-DE" sz="1200" dirty="0" err="1">
                <a:solidFill>
                  <a:srgbClr val="A9B7C6"/>
                </a:solidFill>
                <a:latin typeface="Consolas" panose="020B0609020204030204" pitchFamily="49" charset="0"/>
              </a:rPr>
              <a:t>indexedDB</a:t>
            </a:r>
            <a:r>
              <a:rPr lang="de-DE" altLang="de-DE" sz="1200" dirty="0" err="1">
                <a:solidFill>
                  <a:srgbClr val="6A8759"/>
                </a:solidFill>
                <a:latin typeface="Consolas" panose="020B0609020204030204" pitchFamily="49" charset="0"/>
              </a:rPr>
              <a:t>.</a:t>
            </a:r>
            <a:r>
              <a:rPr lang="de-DE" altLang="de-DE" sz="1200" dirty="0" err="1">
                <a:solidFill>
                  <a:srgbClr val="FFC66D"/>
                </a:solidFill>
                <a:latin typeface="Consolas" panose="020B0609020204030204" pitchFamily="49" charset="0"/>
              </a:rPr>
              <a:t>open</a:t>
            </a:r>
            <a:r>
              <a:rPr lang="de-DE" altLang="de-DE" sz="1200" dirty="0">
                <a:solidFill>
                  <a:srgbClr val="6A8759"/>
                </a:solidFill>
                <a:latin typeface="Consolas" panose="020B0609020204030204" pitchFamily="49" charset="0"/>
              </a:rPr>
              <a:t>(</a:t>
            </a:r>
            <a:r>
              <a:rPr lang="de-DE" altLang="de-DE" sz="1200" dirty="0" err="1">
                <a:solidFill>
                  <a:srgbClr val="A9B7C6"/>
                </a:solidFill>
                <a:latin typeface="Consolas" panose="020B0609020204030204" pitchFamily="49" charset="0"/>
              </a:rPr>
              <a:t>customerDB</a:t>
            </a:r>
            <a:r>
              <a:rPr lang="de-DE" altLang="de-DE" sz="1200" dirty="0">
                <a:solidFill>
                  <a:srgbClr val="6A8759"/>
                </a:solidFill>
                <a:latin typeface="Consolas" panose="020B0609020204030204" pitchFamily="49" charset="0"/>
              </a:rPr>
              <a:t>, </a:t>
            </a:r>
            <a:r>
              <a:rPr lang="de-DE" altLang="de-DE" sz="1200" dirty="0">
                <a:solidFill>
                  <a:schemeClr val="tx2">
                    <a:lumMod val="50000"/>
                    <a:lumOff val="50000"/>
                  </a:schemeClr>
                </a:solidFill>
                <a:latin typeface="Consolas" panose="020B0609020204030204" pitchFamily="49" charset="0"/>
              </a:rPr>
              <a:t>1</a:t>
            </a:r>
            <a:r>
              <a:rPr lang="de-DE" altLang="de-DE" sz="1200" dirty="0">
                <a:solidFill>
                  <a:srgbClr val="6A8759"/>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onerror</a:t>
            </a:r>
            <a:r>
              <a:rPr lang="de-DE" altLang="de-DE" sz="1200" dirty="0">
                <a:solidFill>
                  <a:srgbClr val="6A8759"/>
                </a:solidFill>
                <a:latin typeface="Consolas" panose="020B0609020204030204" pitchFamily="49" charset="0"/>
              </a:rPr>
              <a:t> =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Error behandeln</a:t>
            </a: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onupgradeneeded</a:t>
            </a:r>
            <a:r>
              <a:rPr lang="de-DE" altLang="de-DE" sz="1200" dirty="0">
                <a:solidFill>
                  <a:srgbClr val="A9B7C6"/>
                </a:solidFill>
                <a:latin typeface="Consolas" panose="020B0609020204030204" pitchFamily="49" charset="0"/>
              </a:rPr>
              <a:t> </a:t>
            </a: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Datenbank holen</a:t>
            </a: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db</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event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target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result</a:t>
            </a:r>
            <a:r>
              <a:rPr lang="de-DE" altLang="de-DE" sz="1200" dirty="0">
                <a:solidFill>
                  <a:srgbClr val="808080"/>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808080"/>
                </a:solidFill>
                <a:latin typeface="Consolas" panose="020B0609020204030204" pitchFamily="49" charset="0"/>
              </a:rPr>
              <a:t>ObjectStore</a:t>
            </a:r>
            <a:r>
              <a:rPr lang="de-DE" altLang="de-DE" sz="1200" dirty="0">
                <a:solidFill>
                  <a:srgbClr val="808080"/>
                </a:solidFill>
                <a:latin typeface="Consolas" panose="020B0609020204030204" pitchFamily="49" charset="0"/>
              </a:rPr>
              <a:t> erstellen wo die Daten gespeichert werden, </a:t>
            </a:r>
            <a:r>
              <a:rPr lang="de-DE" altLang="de-DE" sz="1200" dirty="0" err="1">
                <a:solidFill>
                  <a:srgbClr val="808080"/>
                </a:solidFill>
                <a:latin typeface="Consolas" panose="020B0609020204030204" pitchFamily="49" charset="0"/>
              </a:rPr>
              <a:t>cnumber</a:t>
            </a:r>
            <a:r>
              <a:rPr lang="de-DE" altLang="de-DE" sz="1200" dirty="0">
                <a:solidFill>
                  <a:srgbClr val="808080"/>
                </a:solidFill>
                <a:latin typeface="Consolas" panose="020B0609020204030204" pitchFamily="49" charset="0"/>
              </a:rPr>
              <a:t> ist der </a:t>
            </a:r>
            <a:r>
              <a:rPr lang="de-DE" altLang="de-DE" sz="1200" dirty="0" err="1">
                <a:solidFill>
                  <a:srgbClr val="808080"/>
                </a:solidFill>
                <a:latin typeface="Consolas" panose="020B0609020204030204" pitchFamily="49" charset="0"/>
              </a:rPr>
              <a:t>primary-key</a:t>
            </a: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db</a:t>
            </a:r>
            <a:r>
              <a:rPr lang="de-DE" altLang="de-DE" sz="1200" dirty="0" err="1">
                <a:solidFill>
                  <a:srgbClr val="808080"/>
                </a:solidFill>
                <a:latin typeface="Consolas" panose="020B0609020204030204" pitchFamily="49" charset="0"/>
              </a:rPr>
              <a:t>.</a:t>
            </a:r>
            <a:r>
              <a:rPr lang="de-DE" altLang="de-DE" sz="1200" dirty="0" err="1">
                <a:solidFill>
                  <a:srgbClr val="FFC66D"/>
                </a:solidFill>
                <a:latin typeface="Consolas" panose="020B0609020204030204" pitchFamily="49" charset="0"/>
              </a:rPr>
              <a:t>createObjectstore</a:t>
            </a:r>
            <a:r>
              <a:rPr lang="de-DE" altLang="de-DE" sz="1200" dirty="0">
                <a:solidFill>
                  <a:srgbClr val="808080"/>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"Customers", </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keyPath</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cnumber</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 Werte speichern</a:t>
            </a:r>
          </a:p>
          <a:p>
            <a:pPr defTabSz="914400" eaLnBrk="0" fontAlgn="base" hangingPunct="0">
              <a:spcBef>
                <a:spcPct val="0"/>
              </a:spcBef>
              <a:spcAft>
                <a:spcPct val="0"/>
              </a:spcAft>
            </a:pP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for</a:t>
            </a:r>
            <a:r>
              <a:rPr lang="de-DE" altLang="de-DE" sz="1200" dirty="0">
                <a:solidFill>
                  <a:srgbClr val="A9B7C6"/>
                </a:solidFill>
                <a:latin typeface="Consolas" panose="020B0609020204030204" pitchFamily="49" charset="0"/>
              </a:rPr>
              <a:t>(</a:t>
            </a:r>
            <a:r>
              <a:rPr lang="de-DE" altLang="de-DE" sz="1200" dirty="0" err="1">
                <a:solidFill>
                  <a:srgbClr val="CC7832"/>
                </a:solidFill>
                <a:latin typeface="Consolas" panose="020B0609020204030204" pitchFamily="49" charset="0"/>
              </a:rPr>
              <a:t>let</a:t>
            </a:r>
            <a:r>
              <a:rPr lang="de-DE" altLang="de-DE" sz="1200" dirty="0">
                <a:solidFill>
                  <a:srgbClr val="A9B7C6"/>
                </a:solidFill>
                <a:latin typeface="Consolas" panose="020B0609020204030204" pitchFamily="49" charset="0"/>
              </a:rPr>
              <a:t> i </a:t>
            </a:r>
            <a:r>
              <a:rPr lang="de-DE" altLang="de-DE" sz="1200" dirty="0">
                <a:solidFill>
                  <a:srgbClr val="0070C0"/>
                </a:solidFill>
                <a:latin typeface="Consolas" panose="020B0609020204030204" pitchFamily="49" charset="0"/>
              </a:rPr>
              <a:t>in</a:t>
            </a: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err="1">
                <a:solidFill>
                  <a:srgbClr val="FFC66D"/>
                </a:solidFill>
                <a:latin typeface="Consolas" panose="020B0609020204030204" pitchFamily="49" charset="0"/>
              </a:rPr>
              <a:t>add</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[i]);</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347838"/>
            <a:ext cx="10293728" cy="1190069"/>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4" name="Textplatzhalter 2">
            <a:extLst>
              <a:ext uri="{FF2B5EF4-FFF2-40B4-BE49-F238E27FC236}">
                <a16:creationId xmlns:a16="http://schemas.microsoft.com/office/drawing/2014/main" id="{3BA62FFF-96E5-4054-9334-C2840E739A2A}"/>
              </a:ext>
            </a:extLst>
          </p:cNvPr>
          <p:cNvSpPr txBox="1">
            <a:spLocks/>
          </p:cNvSpPr>
          <p:nvPr/>
        </p:nvSpPr>
        <p:spPr>
          <a:xfrm>
            <a:off x="949136" y="5116003"/>
            <a:ext cx="10293727" cy="93205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Anmerkung für Übung</a:t>
            </a:r>
          </a:p>
          <a:p>
            <a:pPr lvl="1">
              <a:buFont typeface="Courier New" panose="02070309020205020404" pitchFamily="49" charset="0"/>
              <a:buChar char="o"/>
            </a:pPr>
            <a:r>
              <a:rPr lang="de-AT" dirty="0"/>
              <a:t>Wenn man bei </a:t>
            </a:r>
            <a:r>
              <a:rPr lang="de-AT" dirty="0" err="1"/>
              <a:t>getItem</a:t>
            </a:r>
            <a:r>
              <a:rPr lang="de-AT" dirty="0"/>
              <a:t>()-Methode einen Bezeichner eingibt, der nicht vorhanden ist, gibt dieser den Wert null zurück – und keine leere Zeichenkette wie bei der Funktion für die Cookies. Daher muss man die Bedingung bei der Überprüfung dementsprechend anpassen.</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808080"/>
                </a:solidFill>
                <a:effectLst/>
                <a:latin typeface="Consolas" panose="020B0609020204030204" pitchFamily="49" charset="0"/>
              </a:rPr>
              <a:t>// Cookies unter document.cookie erreichbar</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"meinCookie=Hier steht ein beliebiger Wert."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setCookie</a:t>
            </a:r>
            <a:r>
              <a:rPr kumimoji="0" lang="de-DE" altLang="de-DE" sz="1200" b="0" i="0" u="none" strike="noStrike" cap="none" normalizeH="0" baseline="0">
                <a:ln>
                  <a:noFill/>
                </a:ln>
                <a:solidFill>
                  <a:srgbClr val="A9B7C6"/>
                </a:solidFill>
                <a:effectLst/>
                <a:latin typeface="Consolas" panose="020B0609020204030204" pitchFamily="49" charset="0"/>
              </a:rPr>
              <a:t>(cookieName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dauer)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neues Objekt vom Typ Date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datum = </a:t>
            </a:r>
            <a:r>
              <a:rPr kumimoji="0" lang="de-DE" altLang="de-DE" sz="1200" b="0" i="0" u="none" strike="noStrike" cap="none" normalizeH="0" baseline="0">
                <a:ln>
                  <a:noFill/>
                </a:ln>
                <a:solidFill>
                  <a:srgbClr val="CC7832"/>
                </a:solidFill>
                <a:effectLst/>
                <a:latin typeface="Consolas" panose="020B0609020204030204" pitchFamily="49" charset="0"/>
              </a:rPr>
              <a:t>new </a:t>
            </a:r>
            <a:r>
              <a:rPr kumimoji="0" lang="de-DE" altLang="de-DE" sz="1200" b="1" i="1" u="none" strike="noStrike" cap="none" normalizeH="0" baseline="0">
                <a:ln>
                  <a:noFill/>
                </a:ln>
                <a:solidFill>
                  <a:srgbClr val="9876AA"/>
                </a:solidFill>
                <a:effectLst/>
                <a:latin typeface="Consolas" panose="020B0609020204030204" pitchFamily="49" charset="0"/>
              </a:rPr>
              <a:t>Date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gewünschtes Ablaufdatum festlegen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setTime ermöglicht es, einen neuen Zeitpunkt vorzugeben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getTime() = aktuelles Datum plus gewünschte Dauer in Millisekunden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Da Dauer in Tagen sinnvoller =&gt; 24 h * 60 min * 60 sec * 1000 =&gt; Wert in Millisekunden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datum.</a:t>
            </a:r>
            <a:r>
              <a:rPr kumimoji="0" lang="de-DE" altLang="de-DE" sz="1200" b="0" i="0" u="none" strike="noStrike" cap="none" normalizeH="0" baseline="0">
                <a:ln>
                  <a:noFill/>
                </a:ln>
                <a:solidFill>
                  <a:srgbClr val="FFC66D"/>
                </a:solidFill>
                <a:effectLst/>
                <a:latin typeface="Consolas" panose="020B0609020204030204" pitchFamily="49" charset="0"/>
              </a:rPr>
              <a:t>setTime</a:t>
            </a:r>
            <a:r>
              <a:rPr kumimoji="0" lang="de-DE" altLang="de-DE" sz="1200" b="0" i="0" u="none" strike="noStrike" cap="none" normalizeH="0" baseline="0">
                <a:ln>
                  <a:noFill/>
                </a:ln>
                <a:solidFill>
                  <a:srgbClr val="A9B7C6"/>
                </a:solidFill>
                <a:effectLst/>
                <a:latin typeface="Consolas" panose="020B0609020204030204" pitchFamily="49" charset="0"/>
              </a:rPr>
              <a:t>(datum.</a:t>
            </a:r>
            <a:r>
              <a:rPr kumimoji="0" lang="de-DE" altLang="de-DE" sz="1200" b="0" i="0" u="none" strike="noStrike" cap="none" normalizeH="0" baseline="0">
                <a:ln>
                  <a:noFill/>
                </a:ln>
                <a:solidFill>
                  <a:srgbClr val="FFC66D"/>
                </a:solidFill>
                <a:effectLst/>
                <a:latin typeface="Consolas" panose="020B0609020204030204" pitchFamily="49" charset="0"/>
              </a:rPr>
              <a:t>getTime</a:t>
            </a:r>
            <a:r>
              <a:rPr kumimoji="0" lang="de-DE" altLang="de-DE" sz="1200" b="0" i="0" u="none" strike="noStrike" cap="none" normalizeH="0" baseline="0">
                <a:ln>
                  <a:noFill/>
                </a:ln>
                <a:solidFill>
                  <a:srgbClr val="A9B7C6"/>
                </a:solidFill>
                <a:effectLst/>
                <a:latin typeface="Consolas" panose="020B0609020204030204" pitchFamily="49" charset="0"/>
              </a:rPr>
              <a:t>() + (dauer*</a:t>
            </a:r>
            <a:r>
              <a:rPr kumimoji="0" lang="de-DE" altLang="de-DE" sz="1200" b="0" i="0" u="none" strike="noStrike" cap="none" normalizeH="0" baseline="0">
                <a:ln>
                  <a:noFill/>
                </a:ln>
                <a:solidFill>
                  <a:srgbClr val="6897BB"/>
                </a:solidFill>
                <a:effectLst/>
                <a:latin typeface="Consolas" panose="020B0609020204030204" pitchFamily="49" charset="0"/>
              </a:rPr>
              <a:t>24</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60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60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1000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für gewünschtes Format toGMTString() Methode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für Ablaufdatum expires vor Methode stellen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ablaufdatum = </a:t>
            </a:r>
            <a:r>
              <a:rPr kumimoji="0" lang="de-DE" altLang="de-DE" sz="1200" b="0" i="0" u="none" strike="noStrike" cap="none" normalizeH="0" baseline="0">
                <a:ln>
                  <a:noFill/>
                </a:ln>
                <a:solidFill>
                  <a:srgbClr val="6A8759"/>
                </a:solidFill>
                <a:effectLst/>
                <a:latin typeface="Consolas" panose="020B0609020204030204" pitchFamily="49" charset="0"/>
              </a:rPr>
              <a:t>"expires=" </a:t>
            </a:r>
            <a:r>
              <a:rPr kumimoji="0" lang="de-DE" altLang="de-DE" sz="1200" b="0" i="0" u="none" strike="noStrike" cap="none" normalizeH="0" baseline="0">
                <a:ln>
                  <a:noFill/>
                </a:ln>
                <a:solidFill>
                  <a:srgbClr val="A9B7C6"/>
                </a:solidFill>
                <a:effectLst/>
                <a:latin typeface="Consolas" panose="020B0609020204030204" pitchFamily="49" charset="0"/>
              </a:rPr>
              <a:t>+ datum.toGMTString()</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cookieName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inhalt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ablaufdatum</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getCookie</a:t>
            </a:r>
            <a:r>
              <a:rPr kumimoji="0" lang="de-DE" altLang="de-DE" sz="1200" b="0" i="0" u="none" strike="noStrike" cap="none" normalizeH="0" baseline="0">
                <a:ln>
                  <a:noFill/>
                </a:ln>
                <a:solidFill>
                  <a:srgbClr val="A9B7C6"/>
                </a:solidFill>
                <a:effectLst/>
                <a:latin typeface="Consolas" panose="020B0609020204030204" pitchFamily="49" charset="0"/>
              </a:rPr>
              <a:t>(cookieName)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cookieName +=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um Inhalt des Cookie zu ermitteln = Eigenschaft document.cookie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um ev. vorhandene Umlaute oder Sonderzeichen richtig darzustellen Methode decodeURIComponent()</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man erhält kompletten Cookie String mit Namen, Inhalt, Ablaufdatum und Pfadnamen falls vorhanden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decCookie = </a:t>
            </a:r>
            <a:r>
              <a:rPr kumimoji="0" lang="de-DE" altLang="de-DE" sz="1200" b="0" i="0" u="none" strike="noStrike" cap="none" normalizeH="0" baseline="0">
                <a:ln>
                  <a:noFill/>
                </a:ln>
                <a:solidFill>
                  <a:srgbClr val="FFC66D"/>
                </a:solidFill>
                <a:effectLst/>
                <a:latin typeface="Consolas" panose="020B0609020204030204" pitchFamily="49" charset="0"/>
              </a:rPr>
              <a:t>decodeURIComponent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kompletten Cookie String in einer Zeichenkette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Methode split(';') zerteilt Zeichenkette und erzeugt ein Array dessen Felder die Inhalte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Der Bereiche zwischen den Semikolons enthalten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arr = decCookie.</a:t>
            </a:r>
            <a:r>
              <a:rPr kumimoji="0" lang="de-DE" altLang="de-DE" sz="1200" b="0" i="0" u="none" strike="noStrike" cap="none" normalizeH="0" baseline="0">
                <a:ln>
                  <a:noFill/>
                </a:ln>
                <a:solidFill>
                  <a:srgbClr val="FFC66D"/>
                </a:solidFill>
                <a:effectLst/>
                <a:latin typeface="Consolas" panose="020B0609020204030204" pitchFamily="49" charset="0"/>
              </a:rPr>
              <a:t>split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arr.</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inhalt = arr[i]</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Für Überprüfung hilfreich, alle Leerzeichen, die eventuell am</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Anfang des Array-Feldes vorhanden sind zu entfernen mit while und substring()-Methode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while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charAt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inhalt = inhalt.</a:t>
            </a:r>
            <a:r>
              <a:rPr kumimoji="0" lang="de-DE" altLang="de-DE" sz="1200" b="0" i="0" u="none" strike="noStrike" cap="none" normalizeH="0" baseline="0">
                <a:ln>
                  <a:noFill/>
                </a:ln>
                <a:solidFill>
                  <a:srgbClr val="FFC66D"/>
                </a:solidFill>
                <a:effectLst/>
                <a:latin typeface="Consolas" panose="020B0609020204030204" pitchFamily="49" charset="0"/>
              </a:rPr>
              <a:t>substring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Wenn Variable mit cookieName existiert =&gt; Name des Cookies</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Überprüfung mit indexOf() Methode ob dieser Ausruck zu Beginn der aktuellen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Zeichenkette steht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indexOf</a:t>
            </a:r>
            <a:r>
              <a:rPr kumimoji="0" lang="de-DE" altLang="de-DE" sz="1200" b="0" i="0" u="none" strike="noStrike" cap="none" normalizeH="0" baseline="0">
                <a:ln>
                  <a:noFill/>
                </a:ln>
                <a:solidFill>
                  <a:srgbClr val="A9B7C6"/>
                </a:solidFill>
                <a:effectLst/>
                <a:latin typeface="Consolas" panose="020B0609020204030204" pitchFamily="49" charset="0"/>
              </a:rPr>
              <a:t>(cookieName)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Wenn ja, gewünschten Inhalt mit substring() Methode extrahieren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Da Name des Cookies nicht zurückgegeben werden soll, wird als Startpunkt cookieName.length gewählt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substring</a:t>
            </a:r>
            <a:r>
              <a:rPr kumimoji="0" lang="de-DE" altLang="de-DE" sz="1200" b="0" i="0" u="none" strike="noStrike" cap="none" normalizeH="0" baseline="0">
                <a:ln>
                  <a:noFill/>
                </a:ln>
                <a:solidFill>
                  <a:srgbClr val="A9B7C6"/>
                </a:solidFill>
                <a:effectLst/>
                <a:latin typeface="Consolas" panose="020B0609020204030204" pitchFamily="49" charset="0"/>
              </a:rPr>
              <a:t>(cookieName.</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Cookie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6A8759"/>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1892</Words>
  <Application>Microsoft Office PowerPoint</Application>
  <PresentationFormat>Breitbild</PresentationFormat>
  <Paragraphs>134</Paragraphs>
  <Slides>13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Consolas</vt:lpstr>
      <vt:lpstr>Courier New</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237</cp:revision>
  <dcterms:created xsi:type="dcterms:W3CDTF">2019-04-14T16:39:40Z</dcterms:created>
  <dcterms:modified xsi:type="dcterms:W3CDTF">2021-05-18T10:35:43Z</dcterms:modified>
</cp:coreProperties>
</file>