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26" r:id="rId2"/>
    <p:sldId id="327" r:id="rId3"/>
    <p:sldId id="328" r:id="rId4"/>
    <p:sldId id="337" r:id="rId5"/>
    <p:sldId id="338" r:id="rId6"/>
    <p:sldId id="329" r:id="rId7"/>
    <p:sldId id="340" r:id="rId8"/>
    <p:sldId id="330" r:id="rId9"/>
    <p:sldId id="342" r:id="rId10"/>
    <p:sldId id="344" r:id="rId11"/>
    <p:sldId id="331" r:id="rId12"/>
    <p:sldId id="335" r:id="rId13"/>
    <p:sldId id="345" r:id="rId14"/>
    <p:sldId id="332" r:id="rId15"/>
    <p:sldId id="336" r:id="rId16"/>
    <p:sldId id="346" r:id="rId17"/>
    <p:sldId id="348" r:id="rId18"/>
    <p:sldId id="349" r:id="rId19"/>
    <p:sldId id="351" r:id="rId20"/>
    <p:sldId id="352" r:id="rId21"/>
    <p:sldId id="350" r:id="rId22"/>
    <p:sldId id="304" r:id="rId2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79" d="100"/>
          <a:sy n="79" d="100"/>
        </p:scale>
        <p:origin x="96" y="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18.05.2021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4955A-219E-412D-B691-BD9112853DCC}" type="datetimeFigureOut">
              <a:rPr lang="de-AT" smtClean="0"/>
              <a:t>18.05.2021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056F-E3CD-4645-AB68-A353A9AF1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67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056F-E3CD-4645-AB68-A353A9AF184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88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Wingdings" panose="05000000000000000000" pitchFamily="2" charset="2"/>
              <a:buChar char="v"/>
              <a:defRPr/>
            </a:lvl1pPr>
            <a:lvl2pPr marL="685783" indent="-228594">
              <a:buFont typeface="Arial" panose="020B0604020202020204" pitchFamily="34" charset="0"/>
              <a:buChar char="•"/>
              <a:defRPr/>
            </a:lvl2pPr>
            <a:lvl3pPr marL="1142971" indent="-228594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.wikipedia.org/wiki/Liste_von_Texteditor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3CFC-C664-41C8-BD4D-D9DD2D3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EB1F1-A8E2-4012-A1A9-624B0BE5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626729"/>
            <a:ext cx="10293728" cy="8022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ein Programm, das die Besucher deiner Seite begrüßt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</p:spTree>
    <p:extLst>
      <p:ext uri="{BB962C8B-B14F-4D97-AF65-F5344CB8AC3E}">
        <p14:creationId xmlns:p14="http://schemas.microsoft.com/office/powerpoint/2010/main" val="581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8A30D-A497-4A7E-A620-4B759445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und HTML miteinander verbinden</a:t>
            </a:r>
          </a:p>
        </p:txBody>
      </p:sp>
    </p:spTree>
    <p:extLst>
      <p:ext uri="{BB962C8B-B14F-4D97-AF65-F5344CB8AC3E}">
        <p14:creationId xmlns:p14="http://schemas.microsoft.com/office/powerpoint/2010/main" val="197949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3433-E452-44EA-B795-F75AB605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HTML-Code mit PHP auslesen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F1555-2732-4361-AE44-511EBDB3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99152"/>
            <a:ext cx="2590800" cy="15906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FEFC9D-3B03-4CD7-BF70-2EAE5EE1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" y="1039156"/>
            <a:ext cx="2563522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39B4-5E76-44FB-9874-D79D04C8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4222849"/>
            <a:ext cx="4905375" cy="15144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866F7C2-466C-4B3D-8E8B-BF6243D0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7" y="3616894"/>
            <a:ext cx="2563522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&lt;head&gt;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&lt;meta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&lt;/html&gt;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F8F848-4A1A-454C-947B-08358B774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40" y="4159812"/>
            <a:ext cx="2371725" cy="203835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2503E39-3F7B-4E63-8A73-7317B846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183" y="1399152"/>
            <a:ext cx="2733441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584FDD9-78AC-4F3D-AC30-8C285F5DF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41303" y="1932413"/>
            <a:ext cx="2182586" cy="1255728"/>
          </a:xfrm>
        </p:spPr>
        <p:txBody>
          <a:bodyPr/>
          <a:lstStyle/>
          <a:p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de-AT" dirty="0"/>
              <a:t> hat keine Auswirkung auf die Darstellung im Browser. Bewirkt aber einen Zeilenumbruch im Quellcode</a:t>
            </a:r>
          </a:p>
        </p:txBody>
      </p:sp>
    </p:spTree>
    <p:extLst>
      <p:ext uri="{BB962C8B-B14F-4D97-AF65-F5344CB8AC3E}">
        <p14:creationId xmlns:p14="http://schemas.microsoft.com/office/powerpoint/2010/main" val="40402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E45D-081A-48F7-91CA-853DCAE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PHP-Skripte in eine HTML Seite integrieren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046FB2-83E2-4E60-A668-B4FE54CE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07" y="1848943"/>
            <a:ext cx="6216766" cy="36009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="Beschreibung der Seite"&gt;'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='Beschreibung der Seite'&gt;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Willkommen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4F83-EC9B-44B1-984D-4CA3F858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Variablen</a:t>
            </a:r>
          </a:p>
        </p:txBody>
      </p:sp>
    </p:spTree>
    <p:extLst>
      <p:ext uri="{BB962C8B-B14F-4D97-AF65-F5344CB8AC3E}">
        <p14:creationId xmlns:p14="http://schemas.microsoft.com/office/powerpoint/2010/main" val="212074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F678-32DF-422C-9D19-DEABB3F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mit einer Variablen erfassen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250C3A-733A-4882-849B-475C665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43" y="2828835"/>
            <a:ext cx="5197257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Variablen werden mit einem Dollarzeichen gekennzeichnet 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Variablennamen dürfen keine Sonderzeichen enthalten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$textbaustein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"Meine erste Variable"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$textbaustein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3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7CDCA-C17C-43E6-818F-AC14EF03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Zahlen als Variable abspeichern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75AF6-7E80-40ED-8F14-FD914BD0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93" y="1528189"/>
            <a:ext cx="834074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Variablen können neben Strings auch numerische oder boolsche Werte besitzen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$ganzeZahl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$kommaZahl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5.39281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$boolean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"Ganze Zahl: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$ganzeZahl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"&lt;br&gt;Kommazahl: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$kommaZahl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"&lt;br&gt;Boolean: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$boolean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3E2159-413B-41F6-9573-80E8ECE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00" y="1443717"/>
            <a:ext cx="1590675" cy="866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8DECAC-08E4-40D5-94CA-F80C0B7D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0"/>
          <a:stretch/>
        </p:blipFill>
        <p:spPr>
          <a:xfrm>
            <a:off x="6734854" y="2110467"/>
            <a:ext cx="3976689" cy="200025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265168B-703D-4002-A9A9-F9ED5FC2F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207" y="3429000"/>
            <a:ext cx="10293728" cy="930511"/>
          </a:xfrm>
        </p:spPr>
        <p:txBody>
          <a:bodyPr/>
          <a:lstStyle/>
          <a:p>
            <a:r>
              <a:rPr lang="de-AT" dirty="0"/>
              <a:t>Zeichenketten und Variablen können in einem ausgegeben werden.</a:t>
            </a:r>
          </a:p>
          <a:p>
            <a:r>
              <a:rPr lang="de-AT" dirty="0"/>
              <a:t>In JS trennt man sie mit einem Plus (+)</a:t>
            </a:r>
          </a:p>
          <a:p>
            <a:r>
              <a:rPr lang="de-AT" dirty="0"/>
              <a:t>In PHP trennt man sie mit einem Punkt (.)</a:t>
            </a:r>
          </a:p>
        </p:txBody>
      </p:sp>
    </p:spTree>
    <p:extLst>
      <p:ext uri="{BB962C8B-B14F-4D97-AF65-F5344CB8AC3E}">
        <p14:creationId xmlns:p14="http://schemas.microsoft.com/office/powerpoint/2010/main" val="40763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ED724-179D-41DB-BC07-292392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Operationen mit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A6A2E-F34A-431E-80EF-DBF27A297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pPr algn="ctr"/>
            <a:r>
              <a:rPr lang="de-AT" dirty="0"/>
              <a:t>Additionen, Multiplikationen, Divisionen funktionieren im gleichen Schema wie in JS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0BE612-3B05-4B34-A13C-6B1E165E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76" y="3931729"/>
            <a:ext cx="2505075" cy="333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E75FFB-EAC6-4DAA-BCEA-52C1BA81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3176676"/>
            <a:ext cx="1485900" cy="68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7A2D7E-951B-45CE-9224-00927156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07" y="3169979"/>
            <a:ext cx="4772460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"&lt;p&gt;Verfügbare Artikel: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Kurzschreibweise: $bestand--;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"&lt;p&gt;Verfügbare Artikel: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0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156E-B6B5-4193-9DAB-95F92A4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Numerisches Array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A9833-974D-4045-99BD-2C6FF751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1813761"/>
            <a:ext cx="7321235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oder: kürzere Schreibweise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2358E0-70FD-4F8C-8203-19CFA21B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43" y="1028701"/>
            <a:ext cx="2066925" cy="3314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7AB484-53E3-4BB3-B504-244307C17369}"/>
              </a:ext>
            </a:extLst>
          </p:cNvPr>
          <p:cNvSpPr txBox="1"/>
          <p:nvPr/>
        </p:nvSpPr>
        <p:spPr>
          <a:xfrm>
            <a:off x="8405776" y="1813761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6BE4F1-8BF5-4B36-A554-AEEB57FA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923" y="1536762"/>
            <a:ext cx="332815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5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B139-F825-49A9-A962-1D2C945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Assoziatives Array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2BEA7E-8B25-4042-8CAB-7880F9E7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3" y="2037669"/>
            <a:ext cx="2362200" cy="31908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AE706B-B026-42E7-BEAF-998225CA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2" y="1186282"/>
            <a:ext cx="4687502" cy="48936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'Beschreibung'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"Bioweckerl vom feinsten"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'Anzahl'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&lt;hr&gt;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Alternative Schreibweise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$produktAlternative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'Beschreibung'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"Bioweckerl vom feinsten"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'Anzahl'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$produktAlternative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B3969-F097-48E9-A5D3-7D493F8E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2" y="1420878"/>
            <a:ext cx="47724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"Preis"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F6CC0A-CBAB-4BB4-B583-B1763CE52EDD}"/>
              </a:ext>
            </a:extLst>
          </p:cNvPr>
          <p:cNvSpPr txBox="1"/>
          <p:nvPr/>
        </p:nvSpPr>
        <p:spPr>
          <a:xfrm>
            <a:off x="6977026" y="1751437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</p:spTree>
    <p:extLst>
      <p:ext uri="{BB962C8B-B14F-4D97-AF65-F5344CB8AC3E}">
        <p14:creationId xmlns:p14="http://schemas.microsoft.com/office/powerpoint/2010/main" val="41295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4091D62-B7A0-44C2-AD83-394DF6E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99529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8B7AB-34BB-4E70-ACC4-C5EDCED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Mehrdimensionales Array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1467AA-D72F-423D-9415-F317694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5" y="1151102"/>
            <a:ext cx="5791970" cy="50783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"Kornspitz"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Debugging mit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um zu sehen was in dem Array drin ist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Ausgabe einzelner Position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Ausgabe des gesamten Arrays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F5ECBB-2A51-4F16-BE5B-5A53A2E8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69" y="1493384"/>
            <a:ext cx="4257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989D0-B983-4C24-BAD6-DFB5506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ADD0E-0A77-42BE-A817-0805A2988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642023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  <a:p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r>
              <a:rPr lang="de-AT" dirty="0"/>
              <a:t>Erstelle 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479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&amp; MySQL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555954-40A8-494B-9CF5-14A86CC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– was ist das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841CE-46D7-486D-A72C-BC8E81F9F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7524"/>
            <a:ext cx="10293728" cy="4411464"/>
          </a:xfrm>
        </p:spPr>
        <p:txBody>
          <a:bodyPr/>
          <a:lstStyle/>
          <a:p>
            <a:r>
              <a:rPr lang="de-AT" dirty="0"/>
              <a:t>World Wide Web entstand 1989 mit einfachen HTML-Seiten</a:t>
            </a:r>
          </a:p>
          <a:p>
            <a:r>
              <a:rPr lang="de-AT" dirty="0"/>
              <a:t>Erste Version 1995 vorgestellt </a:t>
            </a:r>
          </a:p>
          <a:p>
            <a:pPr lvl="1"/>
            <a:r>
              <a:rPr lang="de-AT" dirty="0"/>
              <a:t>Rasmus </a:t>
            </a:r>
            <a:r>
              <a:rPr lang="de-AT" dirty="0" err="1"/>
              <a:t>Lerdorf</a:t>
            </a:r>
            <a:r>
              <a:rPr lang="de-AT" dirty="0"/>
              <a:t> hatte hierfür einige Skripte in Perl erstellt</a:t>
            </a:r>
          </a:p>
          <a:p>
            <a:pPr lvl="1"/>
            <a:r>
              <a:rPr lang="de-AT" dirty="0"/>
              <a:t>Ausgangspunkt: Zugriffe auf seinen Online-Lebenslauf protokollieren</a:t>
            </a:r>
          </a:p>
          <a:p>
            <a:pPr lvl="1"/>
            <a:r>
              <a:rPr lang="de-AT" dirty="0"/>
              <a:t>Daraus entstand umfangreiche Skriptsammlung die er für Gestaltung seiner persönlichen Homepage nutzte</a:t>
            </a:r>
          </a:p>
          <a:p>
            <a:pPr lvl="1"/>
            <a:r>
              <a:rPr lang="de-AT" dirty="0"/>
              <a:t>Nannte es: Personal Home Page Tools – PHP</a:t>
            </a:r>
          </a:p>
          <a:p>
            <a:pPr lvl="1"/>
            <a:r>
              <a:rPr lang="de-AT" dirty="0"/>
              <a:t>Außer dem Namen ist nicht mehr viel übrig</a:t>
            </a:r>
          </a:p>
          <a:p>
            <a:r>
              <a:rPr lang="de-AT" dirty="0"/>
              <a:t>Nächste Version und folgende in C entwickelt</a:t>
            </a:r>
          </a:p>
          <a:p>
            <a:r>
              <a:rPr lang="de-AT" dirty="0"/>
              <a:t>1997 änderte sich Entwicklerteam mit Hauptverantwortliche: Andi Gutmans und </a:t>
            </a:r>
            <a:r>
              <a:rPr lang="de-AT" dirty="0" err="1"/>
              <a:t>Zeev</a:t>
            </a:r>
            <a:r>
              <a:rPr lang="de-AT" dirty="0"/>
              <a:t> </a:t>
            </a:r>
            <a:r>
              <a:rPr lang="de-AT" dirty="0" err="1"/>
              <a:t>Suraski</a:t>
            </a:r>
            <a:endParaRPr lang="de-AT" dirty="0"/>
          </a:p>
          <a:p>
            <a:pPr lvl="1"/>
            <a:r>
              <a:rPr lang="de-AT" dirty="0"/>
              <a:t>PHP neue Bedeutung: Hypertext </a:t>
            </a:r>
            <a:r>
              <a:rPr lang="de-AT" dirty="0" err="1"/>
              <a:t>Preprocessor</a:t>
            </a:r>
            <a:endParaRPr lang="de-AT" dirty="0"/>
          </a:p>
          <a:p>
            <a:r>
              <a:rPr lang="de-AT" dirty="0"/>
              <a:t>Großer Durchbruch mit PHP 4</a:t>
            </a:r>
          </a:p>
          <a:p>
            <a:r>
              <a:rPr lang="de-AT" dirty="0"/>
              <a:t>Mit PHP 5 wurde PHP eine objektorientierte Programmiersprache</a:t>
            </a:r>
          </a:p>
          <a:p>
            <a:r>
              <a:rPr lang="de-AT" dirty="0"/>
              <a:t>PHP auf fast allen Webservern vorinstalliert</a:t>
            </a:r>
          </a:p>
          <a:p>
            <a:r>
              <a:rPr lang="de-AT" dirty="0"/>
              <a:t>PHP für Erstellung dynamischer Webseiten</a:t>
            </a:r>
          </a:p>
          <a:p>
            <a:r>
              <a:rPr lang="de-AT" dirty="0"/>
              <a:t>https://w3techs.com/technologies/overview/programming_language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9207AE-5731-49D7-B7C9-8E1BA755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1" y="3540613"/>
            <a:ext cx="4476750" cy="2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71941-2EC5-462A-9D72-4BBD8A0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und dynamische Webseiten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025023-7404-4C91-92C7-18720A02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608372"/>
          </a:xfrm>
        </p:spPr>
        <p:txBody>
          <a:bodyPr/>
          <a:lstStyle/>
          <a:p>
            <a:r>
              <a:rPr lang="de-AT" dirty="0"/>
              <a:t>Reine HTML-Seiten = statische Seiten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ED8374-E7C8-44BD-BA07-2F59DABD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2501211"/>
            <a:ext cx="6309360" cy="2459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DAA6CD-285E-4AC6-B868-02B81FB1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78" y="2667680"/>
            <a:ext cx="4191000" cy="19145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08FA84-47AA-4789-956E-A8626C0E6233}"/>
              </a:ext>
            </a:extLst>
          </p:cNvPr>
          <p:cNvSpPr txBox="1"/>
          <p:nvPr/>
        </p:nvSpPr>
        <p:spPr>
          <a:xfrm>
            <a:off x="369570" y="4845531"/>
            <a:ext cx="61028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https://images.app.goo.gl/CQ9H5aGpnHyv3mZ6A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DFF4C8-CA36-46AC-A833-C5020C4A5B6D}"/>
              </a:ext>
            </a:extLst>
          </p:cNvPr>
          <p:cNvSpPr txBox="1"/>
          <p:nvPr/>
        </p:nvSpPr>
        <p:spPr>
          <a:xfrm>
            <a:off x="7502978" y="4582205"/>
            <a:ext cx="38147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https://images.app.goo.gl/wKs7T4xFTMxHnE9d9</a:t>
            </a:r>
          </a:p>
        </p:txBody>
      </p:sp>
    </p:spTree>
    <p:extLst>
      <p:ext uri="{BB962C8B-B14F-4D97-AF65-F5344CB8AC3E}">
        <p14:creationId xmlns:p14="http://schemas.microsoft.com/office/powerpoint/2010/main" val="3134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2A16-012D-42C1-A2EE-E5D477E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Anwendungsmöglichkeiten für PHP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6E1E9-2893-4872-B265-4FF400CC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121" y="1553710"/>
            <a:ext cx="4561757" cy="3638945"/>
          </a:xfrm>
        </p:spPr>
        <p:txBody>
          <a:bodyPr/>
          <a:lstStyle/>
          <a:p>
            <a:r>
              <a:rPr lang="de-AT" dirty="0"/>
              <a:t>Content Management Systeme</a:t>
            </a:r>
          </a:p>
          <a:p>
            <a:pPr lvl="1"/>
            <a:r>
              <a:rPr lang="de-AT" dirty="0" err="1"/>
              <a:t>Wordpress</a:t>
            </a:r>
            <a:endParaRPr lang="de-AT" dirty="0"/>
          </a:p>
          <a:p>
            <a:pPr lvl="1"/>
            <a:r>
              <a:rPr lang="de-AT" dirty="0" err="1"/>
              <a:t>Serendipity</a:t>
            </a:r>
            <a:endParaRPr lang="de-AT" dirty="0"/>
          </a:p>
          <a:p>
            <a:pPr lvl="1"/>
            <a:r>
              <a:rPr lang="de-AT" dirty="0"/>
              <a:t>Joomla</a:t>
            </a:r>
          </a:p>
          <a:p>
            <a:pPr lvl="1"/>
            <a:r>
              <a:rPr lang="de-AT" dirty="0"/>
              <a:t>Typo3</a:t>
            </a:r>
          </a:p>
          <a:p>
            <a:pPr lvl="1"/>
            <a:r>
              <a:rPr lang="de-AT" dirty="0"/>
              <a:t>Drupal</a:t>
            </a:r>
          </a:p>
          <a:p>
            <a:r>
              <a:rPr lang="de-AT" dirty="0"/>
              <a:t>Shopsysteme</a:t>
            </a:r>
          </a:p>
          <a:p>
            <a:pPr lvl="1"/>
            <a:r>
              <a:rPr lang="de-AT" dirty="0"/>
              <a:t>Magento</a:t>
            </a:r>
          </a:p>
          <a:p>
            <a:r>
              <a:rPr lang="de-AT" dirty="0"/>
              <a:t>Foren-Software</a:t>
            </a:r>
          </a:p>
          <a:p>
            <a:pPr lvl="1"/>
            <a:r>
              <a:rPr lang="de-AT" dirty="0" err="1"/>
              <a:t>phpBB</a:t>
            </a:r>
            <a:endParaRPr lang="de-AT" dirty="0"/>
          </a:p>
          <a:p>
            <a:r>
              <a:rPr lang="de-AT" dirty="0"/>
              <a:t>Customer </a:t>
            </a:r>
            <a:r>
              <a:rPr lang="de-AT" dirty="0" err="1"/>
              <a:t>Relationship</a:t>
            </a:r>
            <a:r>
              <a:rPr lang="de-AT" dirty="0"/>
              <a:t> Management Systeme</a:t>
            </a:r>
          </a:p>
          <a:p>
            <a:pPr lvl="1"/>
            <a:r>
              <a:rPr lang="de-AT" dirty="0" err="1"/>
              <a:t>SugarCRM</a:t>
            </a:r>
            <a:endParaRPr lang="de-AT" dirty="0"/>
          </a:p>
          <a:p>
            <a:r>
              <a:rPr lang="de-AT" dirty="0"/>
              <a:t>Und viele </a:t>
            </a:r>
            <a:r>
              <a:rPr lang="de-AT" dirty="0" err="1"/>
              <a:t>viele</a:t>
            </a:r>
            <a:r>
              <a:rPr lang="de-AT" dirty="0"/>
              <a:t> mehr</a:t>
            </a:r>
          </a:p>
        </p:txBody>
      </p:sp>
    </p:spTree>
    <p:extLst>
      <p:ext uri="{BB962C8B-B14F-4D97-AF65-F5344CB8AC3E}">
        <p14:creationId xmlns:p14="http://schemas.microsoft.com/office/powerpoint/2010/main" val="39282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BBFE-43B6-4914-AA7A-810C99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solidFill>
                  <a:schemeClr val="tx1"/>
                </a:solidFill>
              </a:rPr>
              <a:t>Vorbereitungsmaßnahmen für das Programmieren mit PHP</a:t>
            </a:r>
          </a:p>
        </p:txBody>
      </p:sp>
    </p:spTree>
    <p:extLst>
      <p:ext uri="{BB962C8B-B14F-4D97-AF65-F5344CB8AC3E}">
        <p14:creationId xmlns:p14="http://schemas.microsoft.com/office/powerpoint/2010/main" val="212912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186-2D41-49CB-A509-B99674B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Webserver-Software für die Ausführung eines PHP-Programms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D58DB-D3CA-4EC3-A586-CA9378155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121002"/>
            <a:ext cx="10293728" cy="1768689"/>
          </a:xfrm>
        </p:spPr>
        <p:txBody>
          <a:bodyPr/>
          <a:lstStyle/>
          <a:p>
            <a:r>
              <a:rPr lang="de-AT" dirty="0"/>
              <a:t>PHP Programme sind Skripte</a:t>
            </a:r>
          </a:p>
          <a:p>
            <a:r>
              <a:rPr lang="de-AT" dirty="0"/>
              <a:t>Code wird nicht kompiliert =&gt; Interpreter notwendig</a:t>
            </a:r>
          </a:p>
          <a:p>
            <a:r>
              <a:rPr lang="de-AT" dirty="0"/>
              <a:t>Liste von Texteditoren: </a:t>
            </a:r>
            <a:r>
              <a:rPr lang="de-AT" dirty="0">
                <a:hlinkClick r:id="rId2"/>
              </a:rPr>
              <a:t>https://de.wikipedia.org/wiki/Liste_von_Texteditoren</a:t>
            </a:r>
            <a:endParaRPr lang="de-AT" dirty="0"/>
          </a:p>
          <a:p>
            <a:r>
              <a:rPr lang="de-AT" dirty="0"/>
              <a:t>XAMPP</a:t>
            </a:r>
          </a:p>
          <a:p>
            <a:pPr lvl="1"/>
            <a:r>
              <a:rPr lang="de-AT" dirty="0"/>
              <a:t>Dateipfad (meistens): C:\xampp\htdocs\meinEigenerOrdnerFuerDieUebungen</a:t>
            </a:r>
          </a:p>
          <a:p>
            <a:pPr lvl="1"/>
            <a:r>
              <a:rPr lang="de-AT" dirty="0"/>
              <a:t>Browser URL: </a:t>
            </a:r>
            <a:r>
              <a:rPr lang="de-AT" dirty="0" err="1"/>
              <a:t>localhost</a:t>
            </a:r>
            <a:r>
              <a:rPr lang="de-AT" dirty="0"/>
              <a:t>/</a:t>
            </a:r>
            <a:r>
              <a:rPr lang="de-AT" dirty="0" err="1"/>
              <a:t>meinEigenerOrdnerFuerDieUebungen</a:t>
            </a:r>
            <a:r>
              <a:rPr lang="de-AT" dirty="0"/>
              <a:t>/</a:t>
            </a:r>
            <a:r>
              <a:rPr lang="de-AT" dirty="0" err="1"/>
              <a:t>meinePHPDatei.php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5D1EFF-C414-45CF-AB4F-16BC0B3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78" y="3092899"/>
            <a:ext cx="5072743" cy="32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1C5E-A0F4-43F3-B8CD-361EDCF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erste Programm mit PHP gestalten</a:t>
            </a:r>
          </a:p>
        </p:txBody>
      </p:sp>
    </p:spTree>
    <p:extLst>
      <p:ext uri="{BB962C8B-B14F-4D97-AF65-F5344CB8AC3E}">
        <p14:creationId xmlns:p14="http://schemas.microsoft.com/office/powerpoint/2010/main" val="19444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F86F-B233-4CBE-AE94-A6E0E76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erste Programm 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CC1CB1-5E84-426C-A1DA-FB08BE2C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930511"/>
          </a:xfrm>
        </p:spPr>
        <p:txBody>
          <a:bodyPr/>
          <a:lstStyle/>
          <a:p>
            <a:r>
              <a:rPr lang="de-AT" dirty="0"/>
              <a:t>PHP wird geöffnet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de-AT" dirty="0"/>
              <a:t> und geschlossen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de-AT" dirty="0"/>
              <a:t>Dazwischen ist der Programmcode</a:t>
            </a:r>
          </a:p>
          <a:p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dirty="0"/>
              <a:t>erzeugt eine Ausgabe am Bildschirm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917CC9-C0C9-4B05-903F-376EB479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4" y="959978"/>
            <a:ext cx="3837910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Mein erstes PHP Programm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Zeichenkette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"mein erstes Programm"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Zahl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Zahl als String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Rechnen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249709-30AB-4B59-BEF4-24093CD8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36" y="3852862"/>
            <a:ext cx="3848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1857</Words>
  <Application>Microsoft Office PowerPoint</Application>
  <PresentationFormat>Breitbild</PresentationFormat>
  <Paragraphs>93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Font Awesome 5 Free Solid</vt:lpstr>
      <vt:lpstr>FontAwesome</vt:lpstr>
      <vt:lpstr>Wingdings</vt:lpstr>
      <vt:lpstr>1_pm</vt:lpstr>
      <vt:lpstr>PHP 01</vt:lpstr>
      <vt:lpstr>Einführung</vt:lpstr>
      <vt:lpstr>PHP – was ist das</vt:lpstr>
      <vt:lpstr>Statische und dynamische Webseiten</vt:lpstr>
      <vt:lpstr>Anwendungsmöglichkeiten für PHP</vt:lpstr>
      <vt:lpstr>Vorbereitungsmaßnahmen für das Programmieren mit PHP</vt:lpstr>
      <vt:lpstr>Webserver-Software für die Ausführung eines PHP-Programms</vt:lpstr>
      <vt:lpstr>Das erste Programm mit PHP gestalten</vt:lpstr>
      <vt:lpstr>Das erste Programm schreiben</vt:lpstr>
      <vt:lpstr>Übung</vt:lpstr>
      <vt:lpstr>PHP und HTML miteinander verbinden</vt:lpstr>
      <vt:lpstr>HTML-Code mit PHP auslesen</vt:lpstr>
      <vt:lpstr>PHP-Skripte in eine HTML Seite integrieren</vt:lpstr>
      <vt:lpstr>Variablen</vt:lpstr>
      <vt:lpstr>Text mit einer Variablen erfassen</vt:lpstr>
      <vt:lpstr>Zahlen als Variable abspeichern</vt:lpstr>
      <vt:lpstr>Operationen mit Variablen</vt:lpstr>
      <vt:lpstr>Numerisches Array</vt:lpstr>
      <vt:lpstr>Assoziatives Array</vt:lpstr>
      <vt:lpstr>Mehrdimensionales Array</vt:lpstr>
      <vt:lpstr>Übung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182</cp:revision>
  <dcterms:created xsi:type="dcterms:W3CDTF">2019-04-14T16:39:40Z</dcterms:created>
  <dcterms:modified xsi:type="dcterms:W3CDTF">2021-05-18T10:55:42Z</dcterms:modified>
</cp:coreProperties>
</file>