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326" r:id="rId2"/>
    <p:sldId id="327" r:id="rId3"/>
    <p:sldId id="328" r:id="rId4"/>
    <p:sldId id="329" r:id="rId5"/>
    <p:sldId id="330" r:id="rId6"/>
    <p:sldId id="331" r:id="rId7"/>
    <p:sldId id="332" r:id="rId8"/>
    <p:sldId id="333" r:id="rId9"/>
    <p:sldId id="334" r:id="rId10"/>
    <p:sldId id="378" r:id="rId11"/>
    <p:sldId id="336" r:id="rId12"/>
    <p:sldId id="338" r:id="rId13"/>
    <p:sldId id="337" r:id="rId14"/>
    <p:sldId id="339" r:id="rId15"/>
    <p:sldId id="340" r:id="rId16"/>
    <p:sldId id="343" r:id="rId17"/>
    <p:sldId id="341" r:id="rId18"/>
    <p:sldId id="367" r:id="rId19"/>
    <p:sldId id="344" r:id="rId20"/>
    <p:sldId id="345" r:id="rId21"/>
    <p:sldId id="368" r:id="rId22"/>
    <p:sldId id="377" r:id="rId23"/>
    <p:sldId id="347" r:id="rId24"/>
    <p:sldId id="348" r:id="rId25"/>
    <p:sldId id="349" r:id="rId26"/>
    <p:sldId id="350" r:id="rId27"/>
    <p:sldId id="351" r:id="rId28"/>
    <p:sldId id="376" r:id="rId29"/>
    <p:sldId id="369" r:id="rId30"/>
    <p:sldId id="370" r:id="rId31"/>
    <p:sldId id="353" r:id="rId32"/>
    <p:sldId id="354" r:id="rId33"/>
    <p:sldId id="355" r:id="rId34"/>
    <p:sldId id="356" r:id="rId35"/>
    <p:sldId id="375" r:id="rId36"/>
    <p:sldId id="372" r:id="rId37"/>
    <p:sldId id="359" r:id="rId38"/>
    <p:sldId id="361" r:id="rId39"/>
    <p:sldId id="362" r:id="rId40"/>
    <p:sldId id="363" r:id="rId41"/>
    <p:sldId id="373" r:id="rId42"/>
    <p:sldId id="374" r:id="rId43"/>
    <p:sldId id="304" r:id="rId4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78"/>
            <p14:sldId id="336"/>
            <p14:sldId id="338"/>
            <p14:sldId id="337"/>
            <p14:sldId id="339"/>
            <p14:sldId id="340"/>
            <p14:sldId id="343"/>
            <p14:sldId id="341"/>
            <p14:sldId id="367"/>
            <p14:sldId id="344"/>
            <p14:sldId id="345"/>
            <p14:sldId id="368"/>
            <p14:sldId id="377"/>
            <p14:sldId id="347"/>
            <p14:sldId id="348"/>
            <p14:sldId id="349"/>
            <p14:sldId id="350"/>
            <p14:sldId id="351"/>
            <p14:sldId id="376"/>
            <p14:sldId id="369"/>
            <p14:sldId id="370"/>
            <p14:sldId id="353"/>
            <p14:sldId id="354"/>
            <p14:sldId id="355"/>
            <p14:sldId id="356"/>
            <p14:sldId id="375"/>
            <p14:sldId id="372"/>
            <p14:sldId id="359"/>
            <p14:sldId id="361"/>
            <p14:sldId id="362"/>
            <p14:sldId id="363"/>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10" d="100"/>
          <a:sy n="110" d="100"/>
        </p:scale>
        <p:origin x="-12" y="103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761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10.01.2021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001EB-ACFE-419D-8563-1D56CA97134C}" type="datetimeFigureOut">
              <a:rPr lang="de-AT" smtClean="0"/>
              <a:t>10.01.2021</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749E5-BBB9-4C5E-BD6D-856A0F5C94E5}" type="slidenum">
              <a:rPr lang="de-AT" smtClean="0"/>
              <a:t>‹Nr.›</a:t>
            </a:fld>
            <a:endParaRPr lang="de-AT"/>
          </a:p>
        </p:txBody>
      </p:sp>
    </p:spTree>
    <p:extLst>
      <p:ext uri="{BB962C8B-B14F-4D97-AF65-F5344CB8AC3E}">
        <p14:creationId xmlns:p14="http://schemas.microsoft.com/office/powerpoint/2010/main" val="167491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Font Awesome 5 Free Solid" panose="02000503000000000000" pitchFamily="50" charset="2"/>
              <a:buChar char=""/>
              <a:defRPr sz="1200"/>
            </a:lvl1pPr>
            <a:lvl2pPr marL="685783" indent="-228594">
              <a:buFont typeface="Font Awesome 5 Free Solid" panose="02000503000000000000" pitchFamily="50" charset="2"/>
              <a:buChar char=""/>
              <a:defRPr sz="1200"/>
            </a:lvl2pPr>
            <a:lvl3pPr marL="1142971" indent="-228594">
              <a:buFont typeface="Font Awesome 5 Free Solid" panose="02000503000000000000" pitchFamily="50"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363538" y="1975782"/>
            <a:ext cx="5002212" cy="258532"/>
          </a:xfrm>
        </p:spPr>
        <p:txBody>
          <a:bodyPr/>
          <a:lstStyle/>
          <a:p>
            <a:pPr marL="0" indent="0">
              <a:buNone/>
            </a:pPr>
            <a:r>
              <a:rPr lang="de-AT" sz="1200" dirty="0"/>
              <a:t>Schreibe ein Programm, das den Besucher zum Coding-Kurs begrüßt</a:t>
            </a:r>
          </a:p>
        </p:txBody>
      </p:sp>
      <p:sp>
        <p:nvSpPr>
          <p:cNvPr id="5" name="Textfeld 4">
            <a:extLst>
              <a:ext uri="{FF2B5EF4-FFF2-40B4-BE49-F238E27FC236}">
                <a16:creationId xmlns:a16="http://schemas.microsoft.com/office/drawing/2014/main" id="{D7C3D299-ECA6-4F3D-84BF-7278E28EACCA}"/>
              </a:ext>
            </a:extLst>
          </p:cNvPr>
          <p:cNvSpPr txBox="1"/>
          <p:nvPr/>
        </p:nvSpPr>
        <p:spPr>
          <a:xfrm>
            <a:off x="363538" y="2358509"/>
            <a:ext cx="5002212"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alert("willkommen zum JS-Kurs!");</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A90061BE-0872-4358-870D-FA5A27981A36}"/>
              </a:ext>
            </a:extLst>
          </p:cNvPr>
          <p:cNvSpPr txBox="1">
            <a:spLocks/>
          </p:cNvSpPr>
          <p:nvPr/>
        </p:nvSpPr>
        <p:spPr>
          <a:xfrm>
            <a:off x="6096000" y="2014814"/>
            <a:ext cx="5892799" cy="424732"/>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2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indent="-228594"/>
            <a:r>
              <a:rPr lang="de-AT" dirty="0"/>
              <a:t>Frage den Besucher nach seinem Namen und erstelle eine personalisierte Begrüßung</a:t>
            </a:r>
          </a:p>
        </p:txBody>
      </p:sp>
      <p:sp>
        <p:nvSpPr>
          <p:cNvPr id="7" name="Textfeld 6">
            <a:extLst>
              <a:ext uri="{FF2B5EF4-FFF2-40B4-BE49-F238E27FC236}">
                <a16:creationId xmlns:a16="http://schemas.microsoft.com/office/drawing/2014/main" id="{B777DE42-0C4E-4AFE-AD9C-4354A210AA1C}"/>
              </a:ext>
            </a:extLst>
          </p:cNvPr>
          <p:cNvSpPr txBox="1"/>
          <p:nvPr/>
        </p:nvSpPr>
        <p:spPr>
          <a:xfrm>
            <a:off x="6096000" y="2574560"/>
            <a:ext cx="5892799" cy="252376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alert(prompt("Ihr Name:") + ", willkommen zu JavaScript");</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199072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meineErsteVariable</a:t>
            </a:r>
            <a:r>
              <a:rPr lang="de-AT" dirty="0"/>
              <a:t>;    </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err="1"/>
              <a:t>meineErsteVariable</a:t>
            </a:r>
            <a:r>
              <a:rPr lang="de-DE" dirty="0"/>
              <a:t> = 5;</a:t>
            </a:r>
          </a:p>
          <a:p>
            <a:r>
              <a:rPr lang="de-DE" dirty="0"/>
              <a:t>/* oder */</a:t>
            </a:r>
          </a:p>
          <a:p>
            <a:r>
              <a:rPr lang="de-DE" dirty="0" err="1"/>
              <a:t>meineErsteVariable</a:t>
            </a:r>
            <a:r>
              <a:rPr lang="de-DE" dirty="0"/>
              <a:t> = "Ich bin ein Text";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nn-NO" dirty="0"/>
              <a:t>let meineVariable = 5, text = "Hallo du", zahl = 10;</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let text = "</a:t>
            </a:r>
            <a:r>
              <a:rPr lang="en-US" dirty="0" err="1"/>
              <a:t>mein</a:t>
            </a:r>
            <a:r>
              <a:rPr lang="en-US" dirty="0"/>
              <a:t> </a:t>
            </a:r>
            <a:r>
              <a:rPr lang="en-US" dirty="0" err="1"/>
              <a:t>erster</a:t>
            </a:r>
            <a:r>
              <a:rPr lang="en-US" dirty="0"/>
              <a:t> Text";</a:t>
            </a:r>
          </a:p>
          <a:p>
            <a:r>
              <a:rPr lang="en-US" dirty="0"/>
              <a:t>    alert(text);</a:t>
            </a:r>
          </a:p>
          <a:p>
            <a:r>
              <a:rPr lang="en-US" dirty="0"/>
              <a:t>&lt;/script&gt;</a:t>
            </a: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const a = "</a:t>
            </a:r>
            <a:r>
              <a:rPr lang="en-US" dirty="0" err="1"/>
              <a:t>mein</a:t>
            </a:r>
            <a:r>
              <a:rPr lang="en-US" dirty="0"/>
              <a:t> </a:t>
            </a:r>
            <a:r>
              <a:rPr lang="en-US" dirty="0" err="1"/>
              <a:t>erster</a:t>
            </a:r>
            <a:r>
              <a:rPr lang="en-US" dirty="0"/>
              <a:t> Text";</a:t>
            </a:r>
          </a:p>
          <a:p>
            <a:r>
              <a:rPr lang="en-US" dirty="0"/>
              <a:t>    alert(a);</a:t>
            </a:r>
          </a:p>
          <a:p>
            <a:r>
              <a:rPr lang="en-US" dirty="0"/>
              <a:t>&lt;/script&gt;</a:t>
            </a: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ganzeZahl</a:t>
            </a:r>
            <a:r>
              <a:rPr lang="de-AT" dirty="0"/>
              <a:t> = 3;</a:t>
            </a:r>
          </a:p>
          <a:p>
            <a:r>
              <a:rPr lang="de-AT" dirty="0" err="1"/>
              <a:t>let</a:t>
            </a:r>
            <a:r>
              <a:rPr lang="de-AT" dirty="0"/>
              <a:t> kommazahl = 2.34;</a:t>
            </a:r>
          </a:p>
          <a:p>
            <a:r>
              <a:rPr lang="de-AT" dirty="0" err="1"/>
              <a:t>let</a:t>
            </a:r>
            <a:r>
              <a:rPr lang="de-AT" dirty="0"/>
              <a:t> </a:t>
            </a:r>
            <a:r>
              <a:rPr lang="de-AT" dirty="0" err="1"/>
              <a:t>buchstabe</a:t>
            </a:r>
            <a:r>
              <a:rPr lang="de-AT" dirty="0"/>
              <a:t> = "a";</a:t>
            </a:r>
          </a:p>
          <a:p>
            <a:r>
              <a:rPr lang="de-AT" dirty="0" err="1"/>
              <a:t>let</a:t>
            </a:r>
            <a:r>
              <a:rPr lang="de-AT" dirty="0"/>
              <a:t> </a:t>
            </a:r>
            <a:r>
              <a:rPr lang="de-AT" dirty="0" err="1"/>
              <a:t>wort</a:t>
            </a:r>
            <a:r>
              <a:rPr lang="de-AT" dirty="0"/>
              <a:t> = 'hallo';</a:t>
            </a:r>
          </a:p>
          <a:p>
            <a:r>
              <a:rPr lang="de-AT" dirty="0" err="1"/>
              <a:t>let</a:t>
            </a:r>
            <a:r>
              <a:rPr lang="de-AT" dirty="0"/>
              <a:t> wahrheitswert = </a:t>
            </a:r>
            <a:r>
              <a:rPr lang="de-AT" dirty="0" err="1"/>
              <a:t>true</a:t>
            </a:r>
            <a:r>
              <a:rPr lang="de-AT" dirty="0"/>
              <a:t>;</a:t>
            </a:r>
          </a:p>
          <a:p>
            <a:r>
              <a:rPr lang="de-AT" dirty="0" err="1"/>
              <a:t>let</a:t>
            </a:r>
            <a:r>
              <a:rPr lang="de-AT" dirty="0"/>
              <a:t> </a:t>
            </a:r>
            <a:r>
              <a:rPr lang="de-AT" dirty="0" err="1"/>
              <a:t>ohneInitialisierung</a:t>
            </a:r>
            <a:r>
              <a:rPr lang="de-AT" dirty="0"/>
              <a:t>;</a:t>
            </a:r>
          </a:p>
          <a:p>
            <a:br>
              <a:rPr lang="de-AT" dirty="0"/>
            </a:br>
            <a:r>
              <a:rPr lang="de-AT" dirty="0" err="1"/>
              <a:t>document.write</a:t>
            </a:r>
            <a:r>
              <a:rPr lang="de-AT" dirty="0"/>
              <a:t>("</a:t>
            </a:r>
            <a:r>
              <a:rPr lang="de-AT" dirty="0" err="1"/>
              <a:t>ganzeZahl</a:t>
            </a:r>
            <a:r>
              <a:rPr lang="de-AT" dirty="0"/>
              <a:t>: " + </a:t>
            </a:r>
            <a:r>
              <a:rPr lang="de-AT" dirty="0" err="1"/>
              <a:t>typeof</a:t>
            </a:r>
            <a:r>
              <a:rPr lang="de-AT" dirty="0"/>
              <a:t> </a:t>
            </a:r>
            <a:r>
              <a:rPr lang="de-AT" dirty="0" err="1"/>
              <a:t>ganzeZahl</a:t>
            </a:r>
            <a:r>
              <a:rPr lang="de-AT" dirty="0"/>
              <a:t> + "&lt;</a:t>
            </a:r>
            <a:r>
              <a:rPr lang="de-AT" dirty="0" err="1"/>
              <a:t>br</a:t>
            </a:r>
            <a:r>
              <a:rPr lang="de-AT" dirty="0"/>
              <a:t>&gt;");</a:t>
            </a:r>
          </a:p>
          <a:p>
            <a:r>
              <a:rPr lang="de-AT" dirty="0" err="1"/>
              <a:t>document.write</a:t>
            </a:r>
            <a:r>
              <a:rPr lang="de-AT" dirty="0"/>
              <a:t>("kommazahl: " + </a:t>
            </a:r>
            <a:r>
              <a:rPr lang="de-AT" dirty="0" err="1"/>
              <a:t>typeof</a:t>
            </a:r>
            <a:r>
              <a:rPr lang="de-AT" dirty="0"/>
              <a:t> kommazahl + "&lt;</a:t>
            </a:r>
            <a:r>
              <a:rPr lang="de-AT" dirty="0" err="1"/>
              <a:t>br</a:t>
            </a:r>
            <a:r>
              <a:rPr lang="de-AT" dirty="0"/>
              <a:t>&gt;");</a:t>
            </a:r>
          </a:p>
          <a:p>
            <a:r>
              <a:rPr lang="de-AT" dirty="0" err="1"/>
              <a:t>document.write</a:t>
            </a:r>
            <a:r>
              <a:rPr lang="de-AT" dirty="0"/>
              <a:t>("</a:t>
            </a:r>
            <a:r>
              <a:rPr lang="de-AT" dirty="0" err="1"/>
              <a:t>buchstabe</a:t>
            </a:r>
            <a:r>
              <a:rPr lang="de-AT" dirty="0"/>
              <a:t>: " + </a:t>
            </a:r>
            <a:r>
              <a:rPr lang="de-AT" dirty="0" err="1"/>
              <a:t>typeof</a:t>
            </a:r>
            <a:r>
              <a:rPr lang="de-AT" dirty="0"/>
              <a:t> </a:t>
            </a:r>
            <a:r>
              <a:rPr lang="de-AT" dirty="0" err="1"/>
              <a:t>buchstabe</a:t>
            </a:r>
            <a:r>
              <a:rPr lang="de-AT" dirty="0"/>
              <a:t> + "&lt;</a:t>
            </a:r>
            <a:r>
              <a:rPr lang="de-AT" dirty="0" err="1"/>
              <a:t>br</a:t>
            </a:r>
            <a:r>
              <a:rPr lang="de-AT" dirty="0"/>
              <a:t>&gt;");</a:t>
            </a:r>
          </a:p>
          <a:p>
            <a:r>
              <a:rPr lang="de-AT" dirty="0" err="1"/>
              <a:t>document.write</a:t>
            </a:r>
            <a:r>
              <a:rPr lang="de-AT" dirty="0"/>
              <a:t>("</a:t>
            </a:r>
            <a:r>
              <a:rPr lang="de-AT" dirty="0" err="1"/>
              <a:t>wort</a:t>
            </a:r>
            <a:r>
              <a:rPr lang="de-AT" dirty="0"/>
              <a:t>: " + </a:t>
            </a:r>
            <a:r>
              <a:rPr lang="de-AT" dirty="0" err="1"/>
              <a:t>typeof</a:t>
            </a:r>
            <a:r>
              <a:rPr lang="de-AT" dirty="0"/>
              <a:t> </a:t>
            </a:r>
            <a:r>
              <a:rPr lang="de-AT" dirty="0" err="1"/>
              <a:t>wort</a:t>
            </a:r>
            <a:r>
              <a:rPr lang="de-AT" dirty="0"/>
              <a:t> + "&lt;</a:t>
            </a:r>
            <a:r>
              <a:rPr lang="de-AT" dirty="0" err="1"/>
              <a:t>br</a:t>
            </a:r>
            <a:r>
              <a:rPr lang="de-AT" dirty="0"/>
              <a:t>&gt;");</a:t>
            </a:r>
          </a:p>
          <a:p>
            <a:r>
              <a:rPr lang="de-AT" dirty="0" err="1"/>
              <a:t>document.write</a:t>
            </a:r>
            <a:r>
              <a:rPr lang="de-AT" dirty="0"/>
              <a:t>("wahrheitswert: " + </a:t>
            </a:r>
            <a:r>
              <a:rPr lang="de-AT" dirty="0" err="1"/>
              <a:t>typeof</a:t>
            </a:r>
            <a:r>
              <a:rPr lang="de-AT" dirty="0"/>
              <a:t> wahrheitswert + "&lt;</a:t>
            </a:r>
            <a:r>
              <a:rPr lang="de-AT" dirty="0" err="1"/>
              <a:t>br</a:t>
            </a:r>
            <a:r>
              <a:rPr lang="de-AT" dirty="0"/>
              <a:t>&gt;");</a:t>
            </a:r>
          </a:p>
          <a:p>
            <a:r>
              <a:rPr lang="de-AT" dirty="0" err="1"/>
              <a:t>document.write</a:t>
            </a:r>
            <a:r>
              <a:rPr lang="de-AT" dirty="0"/>
              <a:t>("</a:t>
            </a:r>
            <a:r>
              <a:rPr lang="de-AT" dirty="0" err="1"/>
              <a:t>ohneInitialisierung</a:t>
            </a:r>
            <a:r>
              <a:rPr lang="de-AT" dirty="0"/>
              <a:t>: " + </a:t>
            </a:r>
            <a:r>
              <a:rPr lang="de-AT" dirty="0" err="1"/>
              <a:t>typeof</a:t>
            </a:r>
            <a:r>
              <a:rPr lang="de-AT" dirty="0"/>
              <a:t> </a:t>
            </a:r>
            <a:r>
              <a:rPr lang="de-AT" dirty="0" err="1"/>
              <a:t>ohneInitialisierung</a:t>
            </a:r>
            <a:r>
              <a:rPr lang="de-AT" dirty="0"/>
              <a:t> + "&lt;</a:t>
            </a:r>
            <a:r>
              <a:rPr lang="de-AT" dirty="0" err="1"/>
              <a:t>br</a:t>
            </a:r>
            <a:r>
              <a:rPr lang="de-AT" dirty="0"/>
              <a:t>&gt;");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eingabe</a:t>
            </a:r>
            <a:r>
              <a:rPr lang="de-AT" dirty="0"/>
              <a:t> = prompt("Gib eine Zahl ein:");</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a:p>
            <a:r>
              <a:rPr lang="de-AT" dirty="0" err="1"/>
              <a:t>document.write</a:t>
            </a:r>
            <a:r>
              <a:rPr lang="de-AT" dirty="0"/>
              <a:t>("&lt;</a:t>
            </a:r>
            <a:r>
              <a:rPr lang="de-AT" dirty="0" err="1"/>
              <a:t>br</a:t>
            </a:r>
            <a:r>
              <a:rPr lang="de-AT" dirty="0"/>
              <a:t>&gt;&lt;</a:t>
            </a:r>
            <a:r>
              <a:rPr lang="de-AT" dirty="0" err="1"/>
              <a:t>br</a:t>
            </a:r>
            <a:r>
              <a:rPr lang="de-AT" dirty="0"/>
              <a:t>&gt;");</a:t>
            </a:r>
          </a:p>
          <a:p>
            <a:r>
              <a:rPr lang="de-AT" dirty="0" err="1"/>
              <a:t>eingabe</a:t>
            </a:r>
            <a:r>
              <a:rPr lang="de-AT" dirty="0"/>
              <a:t> = </a:t>
            </a:r>
            <a:r>
              <a:rPr lang="de-AT" dirty="0" err="1"/>
              <a:t>Number</a:t>
            </a:r>
            <a:r>
              <a:rPr lang="de-AT" dirty="0"/>
              <a:t>(</a:t>
            </a:r>
            <a:r>
              <a:rPr lang="de-AT" dirty="0" err="1"/>
              <a:t>eingabe</a:t>
            </a:r>
            <a:r>
              <a:rPr lang="de-AT" dirty="0"/>
              <a:t>);</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meineVariable</a:t>
            </a:r>
            <a:r>
              <a:rPr lang="de-AT" dirty="0"/>
              <a:t> = 3;</a:t>
            </a:r>
          </a:p>
          <a:p>
            <a:r>
              <a:rPr lang="de-AT" dirty="0" err="1"/>
              <a:t>meineVariable</a:t>
            </a:r>
            <a:r>
              <a:rPr lang="de-AT" dirty="0"/>
              <a:t> = </a:t>
            </a:r>
            <a:r>
              <a:rPr lang="de-AT" dirty="0" err="1"/>
              <a:t>meineVariable</a:t>
            </a:r>
            <a:r>
              <a:rPr lang="de-AT" dirty="0"/>
              <a:t> * 2;</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2;</a:t>
            </a:r>
          </a:p>
          <a:p>
            <a:r>
              <a:rPr lang="de-AT" dirty="0" err="1"/>
              <a:t>document.write</a:t>
            </a:r>
            <a:r>
              <a:rPr lang="de-AT" dirty="0"/>
              <a:t>("Kurzschreibweise: " + </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a:t>
            </a:r>
            <a:r>
              <a:rPr lang="de-AT" dirty="0" err="1"/>
              <a:t>meineVariable</a:t>
            </a:r>
            <a:r>
              <a:rPr lang="de-AT" dirty="0"/>
              <a:t> + 5;</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5;</a:t>
            </a:r>
          </a:p>
          <a:p>
            <a:r>
              <a:rPr lang="de-AT" dirty="0" err="1"/>
              <a:t>document.write</a:t>
            </a:r>
            <a:r>
              <a:rPr lang="de-AT" dirty="0"/>
              <a:t>("Kurzschreibweise: " + </a:t>
            </a:r>
            <a:r>
              <a:rPr lang="de-AT" dirty="0" err="1"/>
              <a:t>meineVariable</a:t>
            </a:r>
            <a:r>
              <a:rPr lang="de-AT" dirty="0"/>
              <a:t> + "&lt;</a:t>
            </a:r>
            <a:r>
              <a:rPr lang="de-AT" dirty="0" err="1"/>
              <a:t>br</a:t>
            </a:r>
            <a:r>
              <a:rPr lang="de-AT" dirty="0"/>
              <a:t>&gt;");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466953" y="1169988"/>
            <a:ext cx="5813197" cy="996170"/>
          </a:xfrm>
        </p:spPr>
        <p:txBody>
          <a:bodyPr/>
          <a:lstStyle/>
          <a:p>
            <a:pPr marL="0" indent="0">
              <a:buNone/>
            </a:pPr>
            <a:r>
              <a:rPr lang="de-AT" dirty="0"/>
              <a:t>Schreibe ein Programm, das drei Variablen unterschiedlichen Typs erstellt. Daraufhin sollen deren Wert und deren Typ mit dem alert-Befehl ausgegeben werden</a:t>
            </a:r>
          </a:p>
          <a:p>
            <a:pPr marL="0" indent="0">
              <a:buNone/>
            </a:pPr>
            <a:endParaRPr lang="de-AT" dirty="0"/>
          </a:p>
        </p:txBody>
      </p:sp>
      <p:sp>
        <p:nvSpPr>
          <p:cNvPr id="5" name="Textfeld 4">
            <a:extLst>
              <a:ext uri="{FF2B5EF4-FFF2-40B4-BE49-F238E27FC236}">
                <a16:creationId xmlns:a16="http://schemas.microsoft.com/office/drawing/2014/main" id="{89B6E0C6-4439-44C9-95D4-344304347471}"/>
              </a:ext>
            </a:extLst>
          </p:cNvPr>
          <p:cNvSpPr txBox="1"/>
          <p:nvPr/>
        </p:nvSpPr>
        <p:spPr>
          <a:xfrm>
            <a:off x="466953" y="1911553"/>
            <a:ext cx="5813197"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var1 = 4;</a:t>
            </a:r>
          </a:p>
          <a:p>
            <a:r>
              <a:rPr lang="de-AT" dirty="0"/>
              <a:t>        </a:t>
            </a:r>
            <a:r>
              <a:rPr lang="de-AT" dirty="0" err="1"/>
              <a:t>let</a:t>
            </a:r>
            <a:r>
              <a:rPr lang="de-AT" dirty="0"/>
              <a:t> var2 = "x";</a:t>
            </a:r>
          </a:p>
          <a:p>
            <a:r>
              <a:rPr lang="de-AT" dirty="0"/>
              <a:t>        </a:t>
            </a:r>
            <a:r>
              <a:rPr lang="de-AT" dirty="0" err="1"/>
              <a:t>let</a:t>
            </a:r>
            <a:r>
              <a:rPr lang="de-AT" dirty="0"/>
              <a:t> var3 = </a:t>
            </a:r>
            <a:r>
              <a:rPr lang="de-AT" dirty="0" err="1"/>
              <a:t>false</a:t>
            </a:r>
            <a:r>
              <a:rPr lang="de-AT" dirty="0"/>
              <a:t>;</a:t>
            </a:r>
          </a:p>
          <a:p>
            <a:br>
              <a:rPr lang="de-AT" dirty="0"/>
            </a:br>
            <a:r>
              <a:rPr lang="de-AT" dirty="0"/>
              <a:t>        alert ("Wert: " + var1 + " Typ: " + </a:t>
            </a:r>
            <a:r>
              <a:rPr lang="de-AT" dirty="0" err="1"/>
              <a:t>typeof</a:t>
            </a:r>
            <a:r>
              <a:rPr lang="de-AT" dirty="0"/>
              <a:t> var1);</a:t>
            </a:r>
          </a:p>
          <a:p>
            <a:r>
              <a:rPr lang="de-AT" dirty="0"/>
              <a:t>        alert ("Wert: " + var2 + " Typ: " + </a:t>
            </a:r>
            <a:r>
              <a:rPr lang="de-AT" dirty="0" err="1"/>
              <a:t>typeof</a:t>
            </a:r>
            <a:r>
              <a:rPr lang="de-AT" dirty="0"/>
              <a:t> var2);</a:t>
            </a:r>
          </a:p>
          <a:p>
            <a:r>
              <a:rPr lang="de-AT" dirty="0"/>
              <a:t>        alert ("Wert: " + var3 + " Typ: " + </a:t>
            </a:r>
            <a:r>
              <a:rPr lang="de-AT" dirty="0" err="1"/>
              <a:t>typeof</a:t>
            </a:r>
            <a:r>
              <a:rPr lang="de-AT" dirty="0"/>
              <a:t> var3);</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C9F1FFF1-F1F7-4997-BF4F-358DFBA14624}"/>
              </a:ext>
            </a:extLst>
          </p:cNvPr>
          <p:cNvSpPr txBox="1">
            <a:spLocks/>
          </p:cNvSpPr>
          <p:nvPr/>
        </p:nvSpPr>
        <p:spPr>
          <a:xfrm>
            <a:off x="6656613" y="1085851"/>
            <a:ext cx="5068434" cy="99617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a:p>
            <a:endParaRPr lang="de-AT" dirty="0"/>
          </a:p>
        </p:txBody>
      </p:sp>
      <p:sp>
        <p:nvSpPr>
          <p:cNvPr id="7" name="Textfeld 6">
            <a:extLst>
              <a:ext uri="{FF2B5EF4-FFF2-40B4-BE49-F238E27FC236}">
                <a16:creationId xmlns:a16="http://schemas.microsoft.com/office/drawing/2014/main" id="{E729CA45-D109-470C-8631-86F009560A55}"/>
              </a:ext>
            </a:extLst>
          </p:cNvPr>
          <p:cNvSpPr txBox="1"/>
          <p:nvPr/>
        </p:nvSpPr>
        <p:spPr>
          <a:xfrm>
            <a:off x="6656613" y="1776095"/>
            <a:ext cx="5068434"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wert1 = prompt("Wert 1:");</a:t>
            </a:r>
          </a:p>
          <a:p>
            <a:r>
              <a:rPr lang="de-AT" dirty="0"/>
              <a:t>        </a:t>
            </a:r>
            <a:r>
              <a:rPr lang="de-AT" dirty="0" err="1"/>
              <a:t>let</a:t>
            </a:r>
            <a:r>
              <a:rPr lang="de-AT" dirty="0"/>
              <a:t> wert2 = prompt("Wert 2:");</a:t>
            </a:r>
          </a:p>
          <a:p>
            <a:r>
              <a:rPr lang="de-AT" dirty="0"/>
              <a:t>       </a:t>
            </a:r>
          </a:p>
          <a:p>
            <a:r>
              <a:rPr lang="de-AT" dirty="0"/>
              <a:t>        wert1 = </a:t>
            </a:r>
            <a:r>
              <a:rPr lang="de-AT" dirty="0" err="1"/>
              <a:t>Number</a:t>
            </a:r>
            <a:r>
              <a:rPr lang="de-AT" dirty="0"/>
              <a:t>(wert1);</a:t>
            </a:r>
          </a:p>
          <a:p>
            <a:r>
              <a:rPr lang="de-AT" dirty="0"/>
              <a:t>        wert2 = </a:t>
            </a:r>
            <a:r>
              <a:rPr lang="de-AT" dirty="0" err="1"/>
              <a:t>Number</a:t>
            </a:r>
            <a:r>
              <a:rPr lang="de-AT" dirty="0"/>
              <a:t>(wert2);</a:t>
            </a:r>
          </a:p>
          <a:p>
            <a:br>
              <a:rPr lang="de-AT" dirty="0"/>
            </a:br>
            <a:r>
              <a:rPr lang="de-AT" dirty="0"/>
              <a:t>        </a:t>
            </a:r>
            <a:r>
              <a:rPr lang="de-AT" dirty="0" err="1"/>
              <a:t>let</a:t>
            </a:r>
            <a:r>
              <a:rPr lang="de-AT" dirty="0"/>
              <a:t> </a:t>
            </a:r>
            <a:r>
              <a:rPr lang="de-AT" dirty="0" err="1"/>
              <a:t>ergebnis</a:t>
            </a:r>
            <a:r>
              <a:rPr lang="de-AT" dirty="0"/>
              <a:t> = wert1 + wert2;</a:t>
            </a:r>
          </a:p>
          <a:p>
            <a:r>
              <a:rPr lang="de-AT" dirty="0"/>
              <a:t>        </a:t>
            </a:r>
            <a:r>
              <a:rPr lang="de-AT" dirty="0" err="1"/>
              <a:t>document.write</a:t>
            </a:r>
            <a:r>
              <a:rPr lang="de-AT" dirty="0"/>
              <a:t>("Ergebnis: " + </a:t>
            </a:r>
            <a:r>
              <a:rPr lang="de-AT" dirty="0" err="1"/>
              <a:t>ergebnis</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98470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Beispiel 1</a:t>
            </a:r>
          </a:p>
          <a:p>
            <a:r>
              <a:rPr lang="de-AT" dirty="0" err="1"/>
              <a:t>let</a:t>
            </a:r>
            <a:r>
              <a:rPr lang="de-AT" dirty="0"/>
              <a:t> </a:t>
            </a:r>
            <a:r>
              <a:rPr lang="de-AT" dirty="0" err="1"/>
              <a:t>bedingung</a:t>
            </a:r>
            <a:r>
              <a:rPr lang="de-AT" dirty="0"/>
              <a:t> = </a:t>
            </a:r>
            <a:r>
              <a:rPr lang="de-AT" dirty="0" err="1"/>
              <a:t>true</a:t>
            </a:r>
            <a:r>
              <a:rPr lang="de-AT" dirty="0"/>
              <a:t>;</a:t>
            </a:r>
          </a:p>
          <a:p>
            <a:r>
              <a:rPr lang="de-AT" dirty="0" err="1"/>
              <a:t>if</a:t>
            </a:r>
            <a:r>
              <a:rPr lang="de-AT" dirty="0"/>
              <a:t>(</a:t>
            </a:r>
            <a:r>
              <a:rPr lang="de-AT" dirty="0" err="1"/>
              <a:t>bedingung</a:t>
            </a:r>
            <a:r>
              <a:rPr lang="de-AT" dirty="0"/>
              <a:t>) {</a:t>
            </a:r>
          </a:p>
          <a:p>
            <a:r>
              <a:rPr lang="de-AT" dirty="0"/>
              <a:t>    alert("Die Bedingung trifft zu.");</a:t>
            </a:r>
          </a:p>
          <a:p>
            <a:r>
              <a:rPr lang="de-AT" dirty="0"/>
              <a:t>}</a:t>
            </a:r>
          </a:p>
          <a:p>
            <a:endParaRPr lang="de-AT" dirty="0"/>
          </a:p>
          <a:p>
            <a:r>
              <a:rPr lang="de-AT" dirty="0"/>
              <a:t>// Beispiel 2</a:t>
            </a:r>
          </a:p>
          <a:p>
            <a:r>
              <a:rPr lang="de-AT" dirty="0" err="1"/>
              <a:t>let</a:t>
            </a:r>
            <a:r>
              <a:rPr lang="de-AT" dirty="0"/>
              <a:t> </a:t>
            </a:r>
            <a:r>
              <a:rPr lang="de-AT" dirty="0" err="1"/>
              <a:t>eingabe</a:t>
            </a:r>
            <a:r>
              <a:rPr lang="de-AT" dirty="0"/>
              <a:t> = </a:t>
            </a:r>
            <a:r>
              <a:rPr lang="de-AT" dirty="0" err="1"/>
              <a:t>Number</a:t>
            </a:r>
            <a:r>
              <a:rPr lang="de-AT" dirty="0"/>
              <a:t>(prompt("Was ist das Ergebnis aus 3 + 2?"));</a:t>
            </a:r>
          </a:p>
          <a:p>
            <a:r>
              <a:rPr lang="de-AT" dirty="0" err="1"/>
              <a:t>if</a:t>
            </a:r>
            <a:r>
              <a:rPr lang="de-AT" dirty="0"/>
              <a:t>(</a:t>
            </a:r>
            <a:r>
              <a:rPr lang="de-AT" dirty="0" err="1"/>
              <a:t>eingabe</a:t>
            </a:r>
            <a:r>
              <a:rPr lang="de-AT" dirty="0"/>
              <a:t> == 5) {</a:t>
            </a:r>
          </a:p>
          <a:p>
            <a:r>
              <a:rPr lang="de-AT" dirty="0"/>
              <a:t>    </a:t>
            </a:r>
            <a:r>
              <a:rPr lang="de-AT" dirty="0" err="1"/>
              <a:t>document.write</a:t>
            </a:r>
            <a:r>
              <a:rPr lang="de-AT" dirty="0"/>
              <a:t>("Richtige Lösung!");</a:t>
            </a:r>
          </a:p>
          <a:p>
            <a:r>
              <a:rPr lang="de-AT" dirty="0"/>
              <a:t>} </a:t>
            </a:r>
          </a:p>
          <a:p>
            <a:r>
              <a:rPr lang="de-AT" dirty="0" err="1"/>
              <a:t>if</a:t>
            </a:r>
            <a:r>
              <a:rPr lang="de-AT" dirty="0"/>
              <a:t>(</a:t>
            </a:r>
            <a:r>
              <a:rPr lang="de-AT" dirty="0" err="1"/>
              <a:t>eingabe</a:t>
            </a:r>
            <a:r>
              <a:rPr lang="de-AT" dirty="0"/>
              <a:t> &lt; 5) {</a:t>
            </a:r>
          </a:p>
          <a:p>
            <a:r>
              <a:rPr lang="de-AT" dirty="0"/>
              <a:t>    </a:t>
            </a:r>
            <a:r>
              <a:rPr lang="de-AT" dirty="0" err="1"/>
              <a:t>document.write</a:t>
            </a:r>
            <a:r>
              <a:rPr lang="de-AT" dirty="0"/>
              <a:t>("Wert ist zu klein&lt;</a:t>
            </a:r>
            <a:r>
              <a:rPr lang="de-AT" dirty="0" err="1"/>
              <a:t>br</a:t>
            </a:r>
            <a:r>
              <a:rPr lang="de-AT" dirty="0"/>
              <a:t>&gt;");</a:t>
            </a:r>
          </a:p>
          <a:p>
            <a:r>
              <a:rPr lang="de-AT" dirty="0"/>
              <a:t>} </a:t>
            </a:r>
            <a:r>
              <a:rPr lang="de-AT" dirty="0" err="1"/>
              <a:t>else</a:t>
            </a:r>
            <a:r>
              <a:rPr lang="de-AT" dirty="0"/>
              <a:t> </a:t>
            </a:r>
            <a:r>
              <a:rPr lang="de-AT" dirty="0" err="1"/>
              <a:t>if</a:t>
            </a:r>
            <a:r>
              <a:rPr lang="de-AT" dirty="0"/>
              <a:t>(</a:t>
            </a:r>
            <a:r>
              <a:rPr lang="de-AT" dirty="0" err="1"/>
              <a:t>eingabe</a:t>
            </a:r>
            <a:r>
              <a:rPr lang="de-AT" dirty="0"/>
              <a:t> &gt; 5) {</a:t>
            </a:r>
          </a:p>
          <a:p>
            <a:r>
              <a:rPr lang="de-AT" dirty="0"/>
              <a:t>    </a:t>
            </a:r>
            <a:r>
              <a:rPr lang="de-AT" dirty="0" err="1"/>
              <a:t>document.write</a:t>
            </a:r>
            <a:r>
              <a:rPr lang="de-AT" dirty="0"/>
              <a:t>("Wert ist zu groß&lt;</a:t>
            </a:r>
            <a:r>
              <a:rPr lang="de-AT" dirty="0" err="1"/>
              <a:t>br</a:t>
            </a:r>
            <a:r>
              <a:rPr lang="de-AT" dirty="0"/>
              <a:t>&gt;");</a:t>
            </a:r>
          </a:p>
          <a:p>
            <a:r>
              <a:rPr lang="de-AT" dirty="0"/>
              <a:t>}</a:t>
            </a:r>
          </a:p>
          <a:p>
            <a:r>
              <a:rPr lang="de-AT" dirty="0" err="1"/>
              <a:t>if</a:t>
            </a:r>
            <a:r>
              <a:rPr lang="de-AT" dirty="0"/>
              <a:t>(</a:t>
            </a:r>
            <a:r>
              <a:rPr lang="de-AT" dirty="0" err="1"/>
              <a:t>eingabe</a:t>
            </a:r>
            <a:r>
              <a:rPr lang="de-AT" dirty="0"/>
              <a:t> != 5) {</a:t>
            </a:r>
          </a:p>
          <a:p>
            <a:r>
              <a:rPr lang="de-AT" dirty="0"/>
              <a:t>    </a:t>
            </a:r>
            <a:r>
              <a:rPr lang="de-AT" dirty="0" err="1"/>
              <a:t>document.write</a:t>
            </a:r>
            <a:r>
              <a:rPr lang="de-AT" dirty="0"/>
              <a:t>("Wert ist falsch!");</a:t>
            </a:r>
          </a:p>
          <a:p>
            <a:r>
              <a:rPr lang="de-AT" dirty="0"/>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914072" y="3716025"/>
            <a:ext cx="6100354" cy="2462213"/>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endParaRPr lang="de-AT" dirty="0"/>
          </a:p>
          <a:p>
            <a:r>
              <a:rPr lang="de-DE" dirty="0"/>
              <a:t>// Beispiel 3</a:t>
            </a:r>
          </a:p>
          <a:p>
            <a:r>
              <a:rPr lang="de-DE" dirty="0"/>
              <a:t>"</a:t>
            </a:r>
            <a:r>
              <a:rPr lang="de-DE" dirty="0" err="1"/>
              <a:t>use</a:t>
            </a:r>
            <a:r>
              <a:rPr lang="de-DE" dirty="0"/>
              <a:t> </a:t>
            </a:r>
            <a:r>
              <a:rPr lang="de-DE" dirty="0" err="1"/>
              <a:t>strict</a:t>
            </a:r>
            <a:r>
              <a:rPr lang="de-DE" dirty="0"/>
              <a:t>";</a:t>
            </a:r>
          </a:p>
          <a:p>
            <a:r>
              <a:rPr lang="de-DE" dirty="0" err="1"/>
              <a:t>let</a:t>
            </a:r>
            <a:r>
              <a:rPr lang="de-DE" dirty="0"/>
              <a:t> eingabe1 = </a:t>
            </a:r>
            <a:r>
              <a:rPr lang="de-DE" dirty="0" err="1"/>
              <a:t>Number</a:t>
            </a:r>
            <a:r>
              <a:rPr lang="de-DE" dirty="0"/>
              <a:t>(prompt("Ergebnis aus 2 + 3?"));</a:t>
            </a:r>
          </a:p>
          <a:p>
            <a:r>
              <a:rPr lang="de-DE" dirty="0" err="1"/>
              <a:t>let</a:t>
            </a:r>
            <a:r>
              <a:rPr lang="de-DE" dirty="0"/>
              <a:t> eingabe2 = </a:t>
            </a:r>
            <a:r>
              <a:rPr lang="de-DE" dirty="0" err="1"/>
              <a:t>Number</a:t>
            </a:r>
            <a:r>
              <a:rPr lang="de-DE" dirty="0"/>
              <a:t>(prompt("Ergebnis aus 2 * 3?"));</a:t>
            </a:r>
          </a:p>
          <a:p>
            <a:br>
              <a:rPr lang="de-DE" dirty="0"/>
            </a:br>
            <a:r>
              <a:rPr lang="de-DE" dirty="0" err="1"/>
              <a:t>if</a:t>
            </a:r>
            <a:r>
              <a:rPr lang="de-DE" dirty="0"/>
              <a:t>(eingabe1 == 5 || eingabe2 == 6) {</a:t>
            </a:r>
          </a:p>
          <a:p>
            <a:r>
              <a:rPr lang="de-DE" dirty="0"/>
              <a:t>    </a:t>
            </a:r>
            <a:r>
              <a:rPr lang="de-DE" dirty="0" err="1"/>
              <a:t>document.write</a:t>
            </a:r>
            <a:r>
              <a:rPr lang="de-DE" dirty="0"/>
              <a:t>("Mindestens eine Antwort ist richtig?");</a:t>
            </a:r>
          </a:p>
          <a:p>
            <a:r>
              <a:rPr lang="de-DE" dirty="0"/>
              <a:t>} </a:t>
            </a:r>
            <a:r>
              <a:rPr lang="de-AT" dirty="0" err="1"/>
              <a:t>else</a:t>
            </a:r>
            <a:r>
              <a:rPr lang="de-AT" dirty="0"/>
              <a:t> {</a:t>
            </a:r>
          </a:p>
          <a:p>
            <a:r>
              <a:rPr lang="de-AT" dirty="0"/>
              <a:t>    </a:t>
            </a:r>
            <a:r>
              <a:rPr lang="de-AT" dirty="0" err="1"/>
              <a:t>document.write</a:t>
            </a:r>
            <a:r>
              <a:rPr lang="de-AT" dirty="0"/>
              <a:t>("Beide Antworten sind falsch");</a:t>
            </a:r>
          </a:p>
          <a:p>
            <a:r>
              <a:rPr lang="de-AT" dirty="0"/>
              <a:t>}</a:t>
            </a:r>
            <a:endParaRPr lang="de-DE" dirty="0"/>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artikel</a:t>
            </a:r>
            <a:r>
              <a:rPr lang="de-AT" dirty="0"/>
              <a:t> = prompt("Welches Produkt suchst du?");</a:t>
            </a:r>
          </a:p>
          <a:p>
            <a:r>
              <a:rPr lang="de-AT" dirty="0"/>
              <a:t>switch(</a:t>
            </a:r>
            <a:r>
              <a:rPr lang="de-AT" dirty="0" err="1"/>
              <a:t>artikel</a:t>
            </a:r>
            <a:r>
              <a:rPr lang="de-AT" dirty="0"/>
              <a:t>){</a:t>
            </a:r>
          </a:p>
          <a:p>
            <a:r>
              <a:rPr lang="de-AT" dirty="0"/>
              <a:t>    </a:t>
            </a:r>
            <a:r>
              <a:rPr lang="de-AT" dirty="0" err="1"/>
              <a:t>case</a:t>
            </a:r>
            <a:r>
              <a:rPr lang="de-AT" dirty="0"/>
              <a:t> "Bohrmaschine":</a:t>
            </a:r>
          </a:p>
          <a:p>
            <a:r>
              <a:rPr lang="de-AT" dirty="0"/>
              <a:t>    </a:t>
            </a:r>
            <a:r>
              <a:rPr lang="de-AT" dirty="0" err="1"/>
              <a:t>case</a:t>
            </a:r>
            <a:r>
              <a:rPr lang="de-AT" dirty="0"/>
              <a:t> "Bandschleifer":</a:t>
            </a:r>
          </a:p>
          <a:p>
            <a:r>
              <a:rPr lang="de-AT" dirty="0"/>
              <a:t>    </a:t>
            </a:r>
            <a:r>
              <a:rPr lang="de-AT" dirty="0" err="1"/>
              <a:t>case</a:t>
            </a:r>
            <a:r>
              <a:rPr lang="de-AT" dirty="0"/>
              <a:t> "Kreissäge":</a:t>
            </a:r>
          </a:p>
          <a:p>
            <a:r>
              <a:rPr lang="de-AT" dirty="0"/>
              <a:t>        alert("Preis: 34,99 €");</a:t>
            </a:r>
          </a:p>
          <a:p>
            <a:r>
              <a:rPr lang="de-AT" dirty="0"/>
              <a:t>        break;</a:t>
            </a:r>
          </a:p>
          <a:p>
            <a:br>
              <a:rPr lang="de-AT" dirty="0"/>
            </a:br>
            <a:r>
              <a:rPr lang="de-AT" dirty="0"/>
              <a:t>    </a:t>
            </a:r>
            <a:r>
              <a:rPr lang="de-AT" dirty="0" err="1"/>
              <a:t>case</a:t>
            </a:r>
            <a:r>
              <a:rPr lang="de-AT" dirty="0"/>
              <a:t> "Schraubenzieher":</a:t>
            </a:r>
          </a:p>
          <a:p>
            <a:r>
              <a:rPr lang="de-AT" dirty="0"/>
              <a:t>        alert("Preis: 2,99 €");</a:t>
            </a:r>
          </a:p>
          <a:p>
            <a:r>
              <a:rPr lang="de-AT" dirty="0"/>
              <a:t>        break;</a:t>
            </a:r>
          </a:p>
          <a:p>
            <a:br>
              <a:rPr lang="de-AT" dirty="0"/>
            </a:br>
            <a:r>
              <a:rPr lang="de-AT" dirty="0"/>
              <a:t>    </a:t>
            </a:r>
            <a:r>
              <a:rPr lang="de-AT" dirty="0" err="1"/>
              <a:t>case</a:t>
            </a:r>
            <a:r>
              <a:rPr lang="de-AT" dirty="0"/>
              <a:t> "Hammer":</a:t>
            </a:r>
          </a:p>
          <a:p>
            <a:r>
              <a:rPr lang="de-AT" dirty="0"/>
              <a:t>        alert("Preis: 6,99 €");</a:t>
            </a:r>
          </a:p>
          <a:p>
            <a:r>
              <a:rPr lang="de-AT" dirty="0"/>
              <a:t>        break;</a:t>
            </a:r>
          </a:p>
          <a:p>
            <a:br>
              <a:rPr lang="de-AT" dirty="0"/>
            </a:br>
            <a:r>
              <a:rPr lang="de-AT" dirty="0"/>
              <a:t>    </a:t>
            </a:r>
            <a:r>
              <a:rPr lang="de-AT" dirty="0" err="1"/>
              <a:t>default</a:t>
            </a:r>
            <a:r>
              <a:rPr lang="de-AT" dirty="0"/>
              <a:t>:</a:t>
            </a:r>
          </a:p>
          <a:p>
            <a:r>
              <a:rPr lang="de-AT" dirty="0"/>
              <a:t>        alert("Produkt leider nicht gefunden");</a:t>
            </a:r>
          </a:p>
          <a:p>
            <a:r>
              <a:rPr lang="de-AT" dirty="0"/>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6164036" y="1978252"/>
            <a:ext cx="5078828" cy="1061829"/>
          </a:xfrm>
        </p:spPr>
        <p:txBody>
          <a:bodyPr/>
          <a:lstStyle/>
          <a:p>
            <a:pPr marL="0" indent="0">
              <a:buNone/>
            </a:pPr>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p:txBody>
      </p:sp>
      <p:sp>
        <p:nvSpPr>
          <p:cNvPr id="5" name="Textfeld 4">
            <a:extLst>
              <a:ext uri="{FF2B5EF4-FFF2-40B4-BE49-F238E27FC236}">
                <a16:creationId xmlns:a16="http://schemas.microsoft.com/office/drawing/2014/main" id="{60B4982D-243B-4CC8-AE2C-5EF504F5D9A5}"/>
              </a:ext>
            </a:extLst>
          </p:cNvPr>
          <p:cNvSpPr txBox="1"/>
          <p:nvPr/>
        </p:nvSpPr>
        <p:spPr>
          <a:xfrm>
            <a:off x="430667" y="1243786"/>
            <a:ext cx="5447619" cy="437042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t>
            </a:r>
            <a:r>
              <a:rPr lang="de-AT" sz="1200" dirty="0" err="1"/>
              <a:t>const</a:t>
            </a:r>
            <a:r>
              <a:rPr lang="de-AT" sz="1200" dirty="0"/>
              <a:t> </a:t>
            </a:r>
            <a:r>
              <a:rPr lang="de-AT" sz="1200" dirty="0" err="1"/>
              <a:t>nutzername</a:t>
            </a:r>
            <a:r>
              <a:rPr lang="de-AT" sz="1200" dirty="0"/>
              <a:t> = "user1";</a:t>
            </a:r>
          </a:p>
          <a:p>
            <a:r>
              <a:rPr lang="de-AT" sz="1200" dirty="0"/>
              <a:t>        </a:t>
            </a:r>
            <a:r>
              <a:rPr lang="de-AT" sz="1200" dirty="0" err="1"/>
              <a:t>const</a:t>
            </a:r>
            <a:r>
              <a:rPr lang="de-AT" sz="1200" dirty="0"/>
              <a:t> </a:t>
            </a:r>
            <a:r>
              <a:rPr lang="de-AT" sz="1200" dirty="0" err="1"/>
              <a:t>passwort</a:t>
            </a:r>
            <a:r>
              <a:rPr lang="de-AT" sz="1200" dirty="0"/>
              <a:t> = "</a:t>
            </a:r>
            <a:r>
              <a:rPr lang="de-AT" sz="1200" dirty="0" err="1"/>
              <a:t>xyz</a:t>
            </a:r>
            <a:r>
              <a:rPr lang="de-AT" sz="1200" dirty="0"/>
              <a:t>";</a:t>
            </a:r>
          </a:p>
          <a:p>
            <a:br>
              <a:rPr lang="de-AT" sz="1200" dirty="0"/>
            </a:br>
            <a:r>
              <a:rPr lang="de-AT" sz="1200" dirty="0"/>
              <a:t>        </a:t>
            </a:r>
            <a:r>
              <a:rPr lang="de-AT" sz="1200" dirty="0" err="1"/>
              <a:t>let</a:t>
            </a:r>
            <a:r>
              <a:rPr lang="de-AT" sz="1200" dirty="0"/>
              <a:t> eingabe1 = prompt("Gib deinen Nutzernamen ein");</a:t>
            </a:r>
          </a:p>
          <a:p>
            <a:r>
              <a:rPr lang="de-AT" sz="1200" dirty="0"/>
              <a:t>        </a:t>
            </a:r>
            <a:r>
              <a:rPr lang="de-AT" sz="1200" dirty="0" err="1"/>
              <a:t>let</a:t>
            </a:r>
            <a:r>
              <a:rPr lang="de-AT" sz="1200" dirty="0"/>
              <a:t> eingabe2 = prompt("Gib dein Passwort ein");</a:t>
            </a:r>
          </a:p>
          <a:p>
            <a:br>
              <a:rPr lang="de-AT" sz="1200" dirty="0"/>
            </a:br>
            <a:r>
              <a:rPr lang="de-AT" sz="1200" dirty="0"/>
              <a:t>        </a:t>
            </a:r>
            <a:r>
              <a:rPr lang="de-AT" sz="1200" dirty="0" err="1"/>
              <a:t>if</a:t>
            </a:r>
            <a:r>
              <a:rPr lang="de-AT" sz="1200" dirty="0"/>
              <a:t>(eingabe1 == </a:t>
            </a:r>
            <a:r>
              <a:rPr lang="de-AT" sz="1200" dirty="0" err="1"/>
              <a:t>nutzername</a:t>
            </a:r>
            <a:r>
              <a:rPr lang="de-AT" sz="1200" dirty="0"/>
              <a:t> &amp;&amp; eingabe2 == </a:t>
            </a:r>
            <a:r>
              <a:rPr lang="de-AT" sz="1200" dirty="0" err="1"/>
              <a:t>passwort</a:t>
            </a:r>
            <a:r>
              <a:rPr lang="de-AT" sz="1200" dirty="0"/>
              <a:t>) {</a:t>
            </a:r>
          </a:p>
          <a:p>
            <a:r>
              <a:rPr lang="de-AT" sz="1200" dirty="0"/>
              <a:t>            alert("Herzlich Willkommen");</a:t>
            </a:r>
          </a:p>
          <a:p>
            <a:r>
              <a:rPr lang="de-AT" sz="1200" dirty="0"/>
              <a:t>        } </a:t>
            </a:r>
            <a:r>
              <a:rPr lang="de-AT" sz="1200" dirty="0" err="1"/>
              <a:t>else</a:t>
            </a:r>
            <a:r>
              <a:rPr lang="de-AT" sz="1200" dirty="0"/>
              <a:t> {</a:t>
            </a:r>
          </a:p>
          <a:p>
            <a:r>
              <a:rPr lang="de-AT" sz="1200" dirty="0"/>
              <a:t>            alert("Nutzerdaten nicht korrekt");</a:t>
            </a:r>
          </a:p>
          <a:p>
            <a:r>
              <a:rPr lang="de-AT" sz="1200" dirty="0"/>
              <a:t>        }</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283502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974045"/>
            <a:ext cx="10293728" cy="867930"/>
          </a:xfrm>
        </p:spPr>
        <p:txBody>
          <a:bodyPr/>
          <a:lstStyle/>
          <a:p>
            <a:pPr marL="0" indent="0">
              <a:buNone/>
            </a:pPr>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
        <p:nvSpPr>
          <p:cNvPr id="5" name="Textfeld 4">
            <a:extLst>
              <a:ext uri="{FF2B5EF4-FFF2-40B4-BE49-F238E27FC236}">
                <a16:creationId xmlns:a16="http://schemas.microsoft.com/office/drawing/2014/main" id="{BB1AFA87-D526-40E3-B354-90B1E16C25A1}"/>
              </a:ext>
            </a:extLst>
          </p:cNvPr>
          <p:cNvSpPr txBox="1"/>
          <p:nvPr/>
        </p:nvSpPr>
        <p:spPr>
          <a:xfrm>
            <a:off x="0" y="1971917"/>
            <a:ext cx="12191999" cy="4211170"/>
          </a:xfrm>
          <a:prstGeom prst="rect">
            <a:avLst/>
          </a:prstGeom>
          <a:noFill/>
          <a:ln w="6350">
            <a:solidFill>
              <a:schemeClr val="tx1"/>
            </a:solidFill>
          </a:ln>
        </p:spPr>
        <p:txBody>
          <a:bodyPr wrap="square" numCol="2" spcCol="360000">
            <a:noAutofit/>
          </a:bodyPr>
          <a:lstStyle>
            <a:defPPr>
              <a:defRPr lang="de-DE"/>
            </a:defPPr>
            <a:lvl1pPr>
              <a:defRPr sz="1400" b="0">
                <a:effectLst/>
                <a:latin typeface="Consolas" panose="020B0609020204030204" pitchFamily="49" charset="0"/>
              </a:defRPr>
            </a:lvl1pPr>
          </a:lstStyle>
          <a:p>
            <a:r>
              <a:rPr lang="de-AT" sz="1050" dirty="0"/>
              <a:t>&lt;!DOCTYPE </a:t>
            </a:r>
            <a:r>
              <a:rPr lang="de-AT" sz="1050" dirty="0" err="1"/>
              <a:t>html</a:t>
            </a:r>
            <a:r>
              <a:rPr lang="de-AT" sz="1050" dirty="0"/>
              <a:t>&gt;</a:t>
            </a:r>
          </a:p>
          <a:p>
            <a:r>
              <a:rPr lang="de-AT" sz="1050" dirty="0"/>
              <a:t>&lt;</a:t>
            </a:r>
            <a:r>
              <a:rPr lang="de-AT" sz="1050" dirty="0" err="1"/>
              <a:t>html</a:t>
            </a:r>
            <a:r>
              <a:rPr lang="de-AT" sz="1050" dirty="0"/>
              <a:t>&gt;</a:t>
            </a:r>
          </a:p>
          <a:p>
            <a:r>
              <a:rPr lang="de-AT" sz="1050" dirty="0"/>
              <a:t>    &lt;</a:t>
            </a:r>
            <a:r>
              <a:rPr lang="de-AT" sz="1050" dirty="0" err="1"/>
              <a:t>head</a:t>
            </a:r>
            <a:r>
              <a:rPr lang="de-AT" sz="1050" dirty="0"/>
              <a:t>&gt;</a:t>
            </a:r>
          </a:p>
          <a:p>
            <a:r>
              <a:rPr lang="de-AT" sz="1050" dirty="0"/>
              <a:t>        &lt;</a:t>
            </a:r>
            <a:r>
              <a:rPr lang="de-AT" sz="1050" dirty="0" err="1"/>
              <a:t>meta</a:t>
            </a:r>
            <a:r>
              <a:rPr lang="de-AT" sz="1050" dirty="0"/>
              <a:t> </a:t>
            </a:r>
            <a:r>
              <a:rPr lang="de-AT" sz="1050" dirty="0" err="1"/>
              <a:t>charset</a:t>
            </a:r>
            <a:r>
              <a:rPr lang="de-AT" sz="1050" dirty="0"/>
              <a:t>="UTF-8"&gt;</a:t>
            </a:r>
          </a:p>
          <a:p>
            <a:r>
              <a:rPr lang="de-AT" sz="1050" dirty="0"/>
              <a:t>        &lt;title&gt;Übungen&lt;/title&gt;</a:t>
            </a:r>
          </a:p>
          <a:p>
            <a:r>
              <a:rPr lang="de-AT" sz="1050" dirty="0"/>
              <a:t>    &lt;/</a:t>
            </a:r>
            <a:r>
              <a:rPr lang="de-AT" sz="1050" dirty="0" err="1"/>
              <a:t>head</a:t>
            </a:r>
            <a:r>
              <a:rPr lang="de-AT" sz="1050" dirty="0"/>
              <a:t>&gt;</a:t>
            </a:r>
          </a:p>
          <a:p>
            <a:r>
              <a:rPr lang="de-AT" sz="1050" dirty="0"/>
              <a:t>&lt;</a:t>
            </a:r>
            <a:r>
              <a:rPr lang="de-AT" sz="1050" dirty="0" err="1"/>
              <a:t>body</a:t>
            </a:r>
            <a:r>
              <a:rPr lang="de-AT" sz="1050" dirty="0"/>
              <a:t>&gt;</a:t>
            </a:r>
          </a:p>
          <a:p>
            <a:r>
              <a:rPr lang="de-AT" sz="1050" dirty="0"/>
              <a:t>    &lt;</a:t>
            </a:r>
            <a:r>
              <a:rPr lang="de-AT" sz="1050" dirty="0" err="1"/>
              <a:t>script</a:t>
            </a:r>
            <a:r>
              <a:rPr lang="de-AT" sz="1050" dirty="0"/>
              <a:t>&gt;</a:t>
            </a:r>
          </a:p>
          <a:p>
            <a:r>
              <a:rPr lang="de-AT" sz="1050" dirty="0"/>
              <a:t>        "</a:t>
            </a:r>
            <a:r>
              <a:rPr lang="de-AT" sz="1050" dirty="0" err="1"/>
              <a:t>use</a:t>
            </a:r>
            <a:r>
              <a:rPr lang="de-AT" sz="1050" dirty="0"/>
              <a:t> </a:t>
            </a:r>
            <a:r>
              <a:rPr lang="de-AT" sz="1050" dirty="0" err="1"/>
              <a:t>strict</a:t>
            </a:r>
            <a:r>
              <a:rPr lang="de-AT" sz="1050" dirty="0"/>
              <a:t>";</a:t>
            </a:r>
          </a:p>
          <a:p>
            <a:r>
              <a:rPr lang="de-AT" sz="1050" dirty="0"/>
              <a:t>        </a:t>
            </a:r>
            <a:r>
              <a:rPr lang="de-AT" sz="1050" dirty="0" err="1"/>
              <a:t>let</a:t>
            </a:r>
            <a:r>
              <a:rPr lang="de-AT" sz="1050" dirty="0"/>
              <a:t> punkte = 0;</a:t>
            </a:r>
          </a:p>
          <a:p>
            <a:r>
              <a:rPr lang="de-AT" sz="1050" dirty="0"/>
              <a:t>        </a:t>
            </a:r>
            <a:r>
              <a:rPr lang="de-AT" sz="1050" dirty="0" err="1"/>
              <a:t>let</a:t>
            </a:r>
            <a:r>
              <a:rPr lang="de-AT" sz="1050" dirty="0"/>
              <a:t> eingabe1 = prompt("Was ist das Ergebnis aus 14 + 9");</a:t>
            </a:r>
          </a:p>
          <a:p>
            <a:r>
              <a:rPr lang="de-AT" sz="1050" dirty="0"/>
              <a:t>        </a:t>
            </a:r>
            <a:r>
              <a:rPr lang="de-AT" sz="1050" dirty="0" err="1"/>
              <a:t>if</a:t>
            </a:r>
            <a:r>
              <a:rPr lang="de-AT" sz="1050" dirty="0"/>
              <a:t>(eingabe1 == 23) {</a:t>
            </a:r>
          </a:p>
          <a:p>
            <a:r>
              <a:rPr lang="de-AT" sz="1050" dirty="0"/>
              <a:t>            punkte++;</a:t>
            </a:r>
          </a:p>
          <a:p>
            <a:r>
              <a:rPr lang="de-AT" sz="1050" dirty="0"/>
              <a:t>        }</a:t>
            </a:r>
          </a:p>
          <a:p>
            <a:r>
              <a:rPr lang="de-AT" sz="1050" dirty="0"/>
              <a:t>        </a:t>
            </a:r>
            <a:r>
              <a:rPr lang="de-AT" sz="1050" dirty="0" err="1"/>
              <a:t>let</a:t>
            </a:r>
            <a:r>
              <a:rPr lang="de-AT" sz="1050" dirty="0"/>
              <a:t> eingabe2 = prompt("Was ist das Ergebnis aus 27 / 3");</a:t>
            </a:r>
          </a:p>
          <a:p>
            <a:r>
              <a:rPr lang="de-AT" sz="1050" dirty="0"/>
              <a:t>        </a:t>
            </a:r>
            <a:r>
              <a:rPr lang="de-AT" sz="1050" dirty="0" err="1"/>
              <a:t>if</a:t>
            </a:r>
            <a:r>
              <a:rPr lang="de-AT" sz="1050" dirty="0"/>
              <a:t>(eingabe2 == 8) {</a:t>
            </a:r>
          </a:p>
          <a:p>
            <a:r>
              <a:rPr lang="de-AT" sz="1050" dirty="0"/>
              <a:t>            punkte++;</a:t>
            </a:r>
          </a:p>
          <a:p>
            <a:r>
              <a:rPr lang="de-AT" sz="1050" dirty="0"/>
              <a:t>        }</a:t>
            </a:r>
          </a:p>
          <a:p>
            <a:r>
              <a:rPr lang="de-AT" sz="1050" dirty="0"/>
              <a:t>        </a:t>
            </a:r>
            <a:r>
              <a:rPr lang="de-AT" sz="1050" dirty="0" err="1"/>
              <a:t>let</a:t>
            </a:r>
            <a:r>
              <a:rPr lang="de-AT" sz="1050" dirty="0"/>
              <a:t> eingabe3 = prompt("Was ist das Ergebnis aus 4 * 8");</a:t>
            </a:r>
          </a:p>
          <a:p>
            <a:r>
              <a:rPr lang="de-AT" sz="1050" dirty="0"/>
              <a:t>        </a:t>
            </a:r>
            <a:r>
              <a:rPr lang="de-AT" sz="1050" dirty="0" err="1"/>
              <a:t>if</a:t>
            </a:r>
            <a:r>
              <a:rPr lang="de-AT" sz="1050" dirty="0"/>
              <a:t>(eingabe3 == 23) {</a:t>
            </a:r>
          </a:p>
          <a:p>
            <a:r>
              <a:rPr lang="de-AT" sz="1050" dirty="0"/>
              <a:t>            punkte++;</a:t>
            </a:r>
          </a:p>
          <a:p>
            <a:r>
              <a:rPr lang="de-AT" sz="1050" dirty="0"/>
              <a:t>        }</a:t>
            </a:r>
          </a:p>
          <a:p>
            <a:r>
              <a:rPr lang="de-AT" sz="1050" dirty="0"/>
              <a:t>        </a:t>
            </a:r>
            <a:r>
              <a:rPr lang="de-AT" sz="1050" dirty="0" err="1"/>
              <a:t>let</a:t>
            </a:r>
            <a:r>
              <a:rPr lang="de-AT" sz="1050" dirty="0"/>
              <a:t> eingabe4 = prompt("Was ist die Quadratwurzel von 9");</a:t>
            </a:r>
          </a:p>
          <a:p>
            <a:r>
              <a:rPr lang="de-AT" sz="1050" dirty="0"/>
              <a:t>        </a:t>
            </a:r>
            <a:r>
              <a:rPr lang="de-AT" sz="1050" dirty="0" err="1"/>
              <a:t>if</a:t>
            </a:r>
            <a:r>
              <a:rPr lang="de-AT" sz="1050" dirty="0"/>
              <a:t>(eingabe4 == 3) {</a:t>
            </a:r>
          </a:p>
          <a:p>
            <a:r>
              <a:rPr lang="de-AT" sz="1050" dirty="0"/>
              <a:t>            punkte++;</a:t>
            </a:r>
          </a:p>
          <a:p>
            <a:r>
              <a:rPr lang="de-AT" sz="1050" dirty="0"/>
              <a:t>        }</a:t>
            </a:r>
          </a:p>
          <a:p>
            <a:r>
              <a:rPr lang="de-AT" sz="1050" dirty="0"/>
              <a:t>        </a:t>
            </a:r>
            <a:r>
              <a:rPr lang="de-AT" sz="1050" dirty="0" err="1"/>
              <a:t>let</a:t>
            </a:r>
            <a:r>
              <a:rPr lang="de-AT" sz="1050" dirty="0"/>
              <a:t> eingabe5 = prompt("Was ist der Logarithmus von 8 zur Basis 2");</a:t>
            </a:r>
          </a:p>
          <a:p>
            <a:r>
              <a:rPr lang="de-AT" sz="1050" dirty="0"/>
              <a:t>        </a:t>
            </a:r>
            <a:r>
              <a:rPr lang="de-AT" sz="1050" dirty="0" err="1"/>
              <a:t>if</a:t>
            </a:r>
            <a:r>
              <a:rPr lang="de-AT" sz="1050" dirty="0"/>
              <a:t>(eingabe5 == 3) {</a:t>
            </a:r>
          </a:p>
          <a:p>
            <a:r>
              <a:rPr lang="de-AT" sz="1050" dirty="0"/>
              <a:t>            punkte++;</a:t>
            </a:r>
          </a:p>
          <a:p>
            <a:r>
              <a:rPr lang="de-AT" sz="1050" dirty="0"/>
              <a:t>        }</a:t>
            </a:r>
          </a:p>
          <a:p>
            <a:r>
              <a:rPr lang="de-AT" sz="1050" dirty="0"/>
              <a:t>        switch(punkte) {</a:t>
            </a:r>
          </a:p>
          <a:p>
            <a:r>
              <a:rPr lang="de-AT" sz="1050" dirty="0"/>
              <a:t>            </a:t>
            </a:r>
            <a:r>
              <a:rPr lang="de-AT" sz="1050" dirty="0" err="1"/>
              <a:t>case</a:t>
            </a:r>
            <a:r>
              <a:rPr lang="de-AT" sz="1050" dirty="0"/>
              <a:t> 0:</a:t>
            </a:r>
          </a:p>
          <a:p>
            <a:r>
              <a:rPr lang="de-AT" sz="1050" dirty="0"/>
              <a:t>            </a:t>
            </a:r>
            <a:r>
              <a:rPr lang="de-AT" sz="1050" dirty="0" err="1"/>
              <a:t>case</a:t>
            </a:r>
            <a:r>
              <a:rPr lang="de-AT" sz="1050" dirty="0"/>
              <a:t> 1:</a:t>
            </a:r>
          </a:p>
          <a:p>
            <a:r>
              <a:rPr lang="de-AT" sz="1050" dirty="0"/>
              <a:t>                alert("Besuch die Grundschule noch einmal");</a:t>
            </a:r>
          </a:p>
          <a:p>
            <a:r>
              <a:rPr lang="de-AT" sz="1050" dirty="0"/>
              <a:t>                break;</a:t>
            </a:r>
          </a:p>
          <a:p>
            <a:r>
              <a:rPr lang="de-AT" sz="1050" dirty="0"/>
              <a:t>            </a:t>
            </a:r>
            <a:r>
              <a:rPr lang="de-AT" sz="1050" dirty="0" err="1"/>
              <a:t>case</a:t>
            </a:r>
            <a:r>
              <a:rPr lang="de-AT" sz="1050" dirty="0"/>
              <a:t> 2:</a:t>
            </a:r>
          </a:p>
          <a:p>
            <a:r>
              <a:rPr lang="de-AT" sz="1050" dirty="0"/>
              <a:t>            </a:t>
            </a:r>
            <a:r>
              <a:rPr lang="de-AT" sz="1050" dirty="0" err="1"/>
              <a:t>case</a:t>
            </a:r>
            <a:r>
              <a:rPr lang="de-AT" sz="1050" dirty="0"/>
              <a:t> 3:</a:t>
            </a:r>
          </a:p>
          <a:p>
            <a:r>
              <a:rPr lang="de-AT" sz="1050" dirty="0"/>
              <a:t>                alert("Wie wärs mit Mathe-Nachhilfe");</a:t>
            </a:r>
          </a:p>
          <a:p>
            <a:r>
              <a:rPr lang="de-AT" sz="1050" dirty="0"/>
              <a:t>                break;</a:t>
            </a:r>
          </a:p>
          <a:p>
            <a:r>
              <a:rPr lang="de-AT" sz="1050" dirty="0"/>
              <a:t>            </a:t>
            </a:r>
            <a:r>
              <a:rPr lang="de-AT" sz="1050" dirty="0" err="1"/>
              <a:t>case</a:t>
            </a:r>
            <a:r>
              <a:rPr lang="de-AT" sz="1050" dirty="0"/>
              <a:t> 4:</a:t>
            </a:r>
          </a:p>
          <a:p>
            <a:r>
              <a:rPr lang="de-AT" sz="1050" dirty="0"/>
              <a:t>                alert("Fast alles richtig");</a:t>
            </a:r>
          </a:p>
          <a:p>
            <a:r>
              <a:rPr lang="de-AT" sz="1050" dirty="0"/>
              <a:t>                break;</a:t>
            </a:r>
          </a:p>
          <a:p>
            <a:r>
              <a:rPr lang="de-AT" sz="1050" dirty="0"/>
              <a:t>            </a:t>
            </a:r>
            <a:r>
              <a:rPr lang="de-AT" sz="1050" dirty="0" err="1"/>
              <a:t>case</a:t>
            </a:r>
            <a:r>
              <a:rPr lang="de-AT" sz="1050" dirty="0"/>
              <a:t> 5:</a:t>
            </a:r>
          </a:p>
          <a:p>
            <a:r>
              <a:rPr lang="de-AT" sz="1050" dirty="0"/>
              <a:t>                alert("Maximale Punktezahl");</a:t>
            </a:r>
          </a:p>
          <a:p>
            <a:r>
              <a:rPr lang="de-AT" sz="1050" dirty="0"/>
              <a:t>                break;</a:t>
            </a:r>
          </a:p>
          <a:p>
            <a:r>
              <a:rPr lang="de-AT" sz="1050" dirty="0"/>
              <a:t>        }</a:t>
            </a:r>
          </a:p>
          <a:p>
            <a:r>
              <a:rPr lang="de-AT" sz="1050" dirty="0"/>
              <a:t>    &lt;/</a:t>
            </a:r>
            <a:r>
              <a:rPr lang="de-AT" sz="1050" dirty="0" err="1"/>
              <a:t>script</a:t>
            </a:r>
            <a:r>
              <a:rPr lang="de-AT" sz="1050" dirty="0"/>
              <a:t>&gt;</a:t>
            </a:r>
          </a:p>
          <a:p>
            <a:r>
              <a:rPr lang="de-AT" sz="1050" dirty="0"/>
              <a:t>&lt;/</a:t>
            </a:r>
            <a:r>
              <a:rPr lang="de-AT" sz="1050" dirty="0" err="1"/>
              <a:t>body</a:t>
            </a:r>
            <a:r>
              <a:rPr lang="de-AT" sz="1050" dirty="0"/>
              <a:t>&gt;</a:t>
            </a:r>
          </a:p>
          <a:p>
            <a:r>
              <a:rPr lang="de-AT" sz="1050" dirty="0"/>
              <a:t>&lt;/</a:t>
            </a:r>
            <a:r>
              <a:rPr lang="de-AT" sz="1050" dirty="0" err="1"/>
              <a:t>html</a:t>
            </a:r>
            <a:r>
              <a:rPr lang="de-AT" sz="1050" dirty="0"/>
              <a:t>&gt;</a:t>
            </a:r>
          </a:p>
        </p:txBody>
      </p:sp>
    </p:spTree>
    <p:extLst>
      <p:ext uri="{BB962C8B-B14F-4D97-AF65-F5344CB8AC3E}">
        <p14:creationId xmlns:p14="http://schemas.microsoft.com/office/powerpoint/2010/main" val="4140707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1</a:t>
            </a:r>
          </a:p>
          <a:p>
            <a:r>
              <a:rPr lang="de-AT" dirty="0" err="1"/>
              <a:t>let</a:t>
            </a:r>
            <a:r>
              <a:rPr lang="de-AT" dirty="0"/>
              <a:t> </a:t>
            </a:r>
            <a:r>
              <a:rPr lang="de-AT" dirty="0" err="1"/>
              <a:t>meinArray</a:t>
            </a:r>
            <a:r>
              <a:rPr lang="de-AT" dirty="0"/>
              <a:t> = </a:t>
            </a:r>
            <a:r>
              <a:rPr lang="de-AT" dirty="0" err="1"/>
              <a:t>new</a:t>
            </a:r>
            <a:r>
              <a:rPr lang="de-AT" dirty="0"/>
              <a:t> Array();</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2</a:t>
            </a:r>
          </a:p>
          <a:p>
            <a:r>
              <a:rPr lang="de-AT" dirty="0" err="1"/>
              <a:t>let</a:t>
            </a:r>
            <a:r>
              <a:rPr lang="de-AT" dirty="0"/>
              <a:t>  </a:t>
            </a:r>
            <a:r>
              <a:rPr lang="de-AT" dirty="0" err="1"/>
              <a:t>neuesArray</a:t>
            </a:r>
            <a:r>
              <a:rPr lang="de-AT" dirty="0"/>
              <a:t> = [];</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Häufiger im Einsatz</a:t>
            </a:r>
          </a:p>
          <a:p>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Produkt, Preis, Lieferbar</a:t>
            </a:r>
          </a:p>
          <a:p>
            <a:r>
              <a:rPr lang="de-AT" dirty="0" err="1"/>
              <a:t>let</a:t>
            </a:r>
            <a:r>
              <a:rPr lang="de-AT" dirty="0"/>
              <a:t> </a:t>
            </a:r>
            <a:r>
              <a:rPr lang="de-AT" dirty="0" err="1"/>
              <a:t>neuesArray</a:t>
            </a:r>
            <a:r>
              <a:rPr lang="de-AT" dirty="0"/>
              <a:t> = ["Brot", 2.99, </a:t>
            </a:r>
            <a:r>
              <a:rPr lang="de-AT" dirty="0" err="1"/>
              <a:t>true</a:t>
            </a:r>
            <a:r>
              <a:rPr lang="de-AT" dirty="0"/>
              <a:t>];</a:t>
            </a:r>
          </a:p>
          <a:p>
            <a:r>
              <a:rPr lang="de-AT" dirty="0"/>
              <a:t>alert(</a:t>
            </a:r>
            <a:r>
              <a:rPr lang="de-AT" dirty="0" err="1"/>
              <a:t>neuesArray</a:t>
            </a:r>
            <a:r>
              <a:rPr lang="de-AT" dirty="0"/>
              <a:t>);</a:t>
            </a:r>
          </a:p>
        </p:txBody>
      </p:sp>
    </p:spTree>
    <p:extLst>
      <p:ext uri="{BB962C8B-B14F-4D97-AF65-F5344CB8AC3E}">
        <p14:creationId xmlns:p14="http://schemas.microsoft.com/office/powerpoint/2010/main" val="193872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Ausgabe bestimmte Stelle des Array</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[0]);</a:t>
            </a:r>
          </a:p>
          <a:p>
            <a:br>
              <a:rPr lang="de-AT" dirty="0"/>
            </a:br>
            <a:r>
              <a:rPr lang="de-AT" dirty="0"/>
              <a:t>// Wert an bestimmter Stelle ändern</a:t>
            </a:r>
          </a:p>
          <a:p>
            <a:r>
              <a:rPr lang="de-AT" dirty="0" err="1"/>
              <a:t>neuesArray</a:t>
            </a:r>
            <a:r>
              <a:rPr lang="de-AT" dirty="0"/>
              <a:t>[0] = "Papagei";</a:t>
            </a:r>
          </a:p>
          <a:p>
            <a:br>
              <a:rPr lang="de-AT" dirty="0"/>
            </a:br>
            <a:r>
              <a:rPr lang="de-AT" dirty="0"/>
              <a:t>// Wert hinzufügen</a:t>
            </a:r>
          </a:p>
          <a:p>
            <a:r>
              <a:rPr lang="de-AT" dirty="0" err="1"/>
              <a:t>neuesArray</a:t>
            </a:r>
            <a:r>
              <a:rPr lang="de-AT" dirty="0"/>
              <a:t>[3] = "Hund";</a:t>
            </a:r>
          </a:p>
          <a:p>
            <a:r>
              <a:rPr lang="de-DE" dirty="0"/>
              <a:t>// besser um leere Felder oder Überschreibungen zu vermeiden</a:t>
            </a:r>
          </a:p>
          <a:p>
            <a:r>
              <a:rPr lang="de-DE" dirty="0" err="1"/>
              <a:t>neuesArray</a:t>
            </a:r>
            <a:r>
              <a:rPr lang="de-DE" dirty="0"/>
              <a:t>[</a:t>
            </a:r>
            <a:r>
              <a:rPr lang="de-DE" dirty="0" err="1"/>
              <a:t>neuesArray.length</a:t>
            </a:r>
            <a:r>
              <a:rPr lang="de-DE" dirty="0"/>
              <a:t>] = "Hund";</a:t>
            </a:r>
          </a:p>
          <a:p>
            <a:endParaRPr lang="de-AT" dirty="0"/>
          </a:p>
        </p:txBody>
      </p:sp>
    </p:spTree>
    <p:extLst>
      <p:ext uri="{BB962C8B-B14F-4D97-AF65-F5344CB8AC3E}">
        <p14:creationId xmlns:p14="http://schemas.microsoft.com/office/powerpoint/2010/main" val="254251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meinArray</a:t>
            </a:r>
            <a:r>
              <a:rPr lang="de-AT" dirty="0"/>
              <a:t> = [];</a:t>
            </a:r>
          </a:p>
          <a:p>
            <a:r>
              <a:rPr lang="de-AT" dirty="0" err="1"/>
              <a:t>meinArray</a:t>
            </a:r>
            <a:r>
              <a:rPr lang="de-AT" dirty="0"/>
              <a:t>[0] = ["Brot", 1.99, </a:t>
            </a:r>
            <a:r>
              <a:rPr lang="de-AT" dirty="0" err="1"/>
              <a:t>true</a:t>
            </a:r>
            <a:r>
              <a:rPr lang="de-AT" dirty="0"/>
              <a:t>];</a:t>
            </a:r>
          </a:p>
          <a:p>
            <a:r>
              <a:rPr lang="de-AT" dirty="0" err="1"/>
              <a:t>meinArray</a:t>
            </a:r>
            <a:r>
              <a:rPr lang="de-AT" dirty="0"/>
              <a:t>[1] = ["Krapfen", 0.99, </a:t>
            </a:r>
            <a:r>
              <a:rPr lang="de-AT" dirty="0" err="1"/>
              <a:t>true</a:t>
            </a:r>
            <a:r>
              <a:rPr lang="de-AT" dirty="0"/>
              <a:t>];</a:t>
            </a:r>
          </a:p>
          <a:p>
            <a:r>
              <a:rPr lang="de-AT" dirty="0" err="1"/>
              <a:t>meinArray</a:t>
            </a:r>
            <a:r>
              <a:rPr lang="de-AT" dirty="0"/>
              <a:t>[2] = ["Reindling", 6.99, </a:t>
            </a:r>
            <a:r>
              <a:rPr lang="de-AT" dirty="0" err="1"/>
              <a:t>false</a:t>
            </a:r>
            <a:r>
              <a:rPr lang="de-AT" dirty="0"/>
              <a:t>];</a:t>
            </a:r>
          </a:p>
          <a:p>
            <a:r>
              <a:rPr lang="de-AT" dirty="0" err="1"/>
              <a:t>meinArray</a:t>
            </a:r>
            <a:r>
              <a:rPr lang="de-AT" dirty="0"/>
              <a:t>[3] = ["Linzer Torte", 13.99, </a:t>
            </a:r>
            <a:r>
              <a:rPr lang="de-AT" dirty="0" err="1"/>
              <a:t>true</a:t>
            </a:r>
            <a:r>
              <a:rPr lang="de-AT" dirty="0"/>
              <a:t>];</a:t>
            </a:r>
          </a:p>
          <a:p>
            <a:r>
              <a:rPr lang="de-AT" dirty="0" err="1"/>
              <a:t>meinArray</a:t>
            </a:r>
            <a:r>
              <a:rPr lang="de-AT" dirty="0"/>
              <a:t>[4] = ["Windbeute", 0.80, </a:t>
            </a:r>
            <a:r>
              <a:rPr lang="de-AT" dirty="0" err="1"/>
              <a:t>false</a:t>
            </a:r>
            <a:r>
              <a:rPr lang="de-AT" dirty="0"/>
              <a:t>];</a:t>
            </a:r>
          </a:p>
          <a:p>
            <a:r>
              <a:rPr lang="de-AT" dirty="0"/>
              <a:t>// An bestimmte Stelle zugreifen</a:t>
            </a:r>
          </a:p>
          <a:p>
            <a:r>
              <a:rPr lang="de-AT" dirty="0" err="1"/>
              <a:t>document.write</a:t>
            </a:r>
            <a:r>
              <a:rPr lang="de-AT" dirty="0"/>
              <a:t>(</a:t>
            </a:r>
            <a:r>
              <a:rPr lang="de-AT" dirty="0" err="1"/>
              <a:t>meinArray</a:t>
            </a:r>
            <a:r>
              <a:rPr lang="de-AT" dirty="0"/>
              <a:t>[0][1]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[2][2]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[4][0]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2"/>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74AE94-EF08-42E8-A4A2-8F102D480E13}"/>
              </a:ext>
            </a:extLst>
          </p:cNvPr>
          <p:cNvSpPr>
            <a:spLocks noGrp="1"/>
          </p:cNvSpPr>
          <p:nvPr>
            <p:ph type="title"/>
          </p:nvPr>
        </p:nvSpPr>
        <p:spPr/>
        <p:txBody>
          <a:bodyPr/>
          <a:lstStyle/>
          <a:p>
            <a:r>
              <a:rPr lang="de-AT" dirty="0" err="1"/>
              <a:t>Map</a:t>
            </a:r>
            <a:endParaRPr lang="de-AT" dirty="0"/>
          </a:p>
        </p:txBody>
      </p:sp>
      <p:sp>
        <p:nvSpPr>
          <p:cNvPr id="3" name="Textplatzhalter 2">
            <a:extLst>
              <a:ext uri="{FF2B5EF4-FFF2-40B4-BE49-F238E27FC236}">
                <a16:creationId xmlns:a16="http://schemas.microsoft.com/office/drawing/2014/main" id="{3036921B-4B61-4F62-8FDA-DD145254D4BD}"/>
              </a:ext>
            </a:extLst>
          </p:cNvPr>
          <p:cNvSpPr>
            <a:spLocks noGrp="1"/>
          </p:cNvSpPr>
          <p:nvPr>
            <p:ph type="body" sz="quarter" idx="13"/>
          </p:nvPr>
        </p:nvSpPr>
        <p:spPr>
          <a:xfrm>
            <a:off x="883822" y="2025055"/>
            <a:ext cx="2790107" cy="286232"/>
          </a:xfrm>
        </p:spPr>
        <p:txBody>
          <a:bodyPr/>
          <a:lstStyle/>
          <a:p>
            <a:r>
              <a:rPr lang="de-AT" dirty="0"/>
              <a:t>Datenstruktur </a:t>
            </a:r>
            <a:r>
              <a:rPr lang="de-AT" dirty="0" err="1"/>
              <a:t>Map</a:t>
            </a:r>
            <a:r>
              <a:rPr lang="de-AT" dirty="0"/>
              <a:t>: </a:t>
            </a:r>
          </a:p>
        </p:txBody>
      </p:sp>
      <p:sp>
        <p:nvSpPr>
          <p:cNvPr id="5" name="Textfeld 4">
            <a:extLst>
              <a:ext uri="{FF2B5EF4-FFF2-40B4-BE49-F238E27FC236}">
                <a16:creationId xmlns:a16="http://schemas.microsoft.com/office/drawing/2014/main" id="{1701DDFA-6A7A-42C1-BCAD-5438996FF648}"/>
              </a:ext>
            </a:extLst>
          </p:cNvPr>
          <p:cNvSpPr txBox="1"/>
          <p:nvPr/>
        </p:nvSpPr>
        <p:spPr>
          <a:xfrm>
            <a:off x="3884157" y="1080181"/>
            <a:ext cx="7545841"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a:t>
            </a:r>
            <a:r>
              <a:rPr lang="de-AT" dirty="0" err="1"/>
              <a:t>Map</a:t>
            </a:r>
            <a:r>
              <a:rPr lang="de-AT" dirty="0"/>
              <a:t> deklarieren</a:t>
            </a:r>
          </a:p>
          <a:p>
            <a:r>
              <a:rPr lang="de-AT" dirty="0" err="1"/>
              <a:t>let</a:t>
            </a:r>
            <a:r>
              <a:rPr lang="de-AT" dirty="0"/>
              <a:t> </a:t>
            </a:r>
            <a:r>
              <a:rPr lang="de-AT" dirty="0" err="1"/>
              <a:t>meineMap</a:t>
            </a:r>
            <a:r>
              <a:rPr lang="de-AT" dirty="0"/>
              <a:t> = </a:t>
            </a:r>
            <a:r>
              <a:rPr lang="de-AT" dirty="0" err="1"/>
              <a:t>new</a:t>
            </a:r>
            <a:r>
              <a:rPr lang="de-AT" dirty="0"/>
              <a:t> </a:t>
            </a:r>
            <a:r>
              <a:rPr lang="de-AT" dirty="0" err="1"/>
              <a:t>Map</a:t>
            </a:r>
            <a:r>
              <a:rPr lang="de-AT" dirty="0"/>
              <a:t>();</a:t>
            </a:r>
          </a:p>
          <a:p>
            <a:r>
              <a:rPr lang="de-AT" dirty="0"/>
              <a:t>//mit </a:t>
            </a:r>
            <a:r>
              <a:rPr lang="de-AT" dirty="0" err="1"/>
              <a:t>set</a:t>
            </a:r>
            <a:r>
              <a:rPr lang="de-AT" dirty="0"/>
              <a:t>-Befehl einzelne Inhalte einfügen</a:t>
            </a:r>
          </a:p>
          <a:p>
            <a:r>
              <a:rPr lang="de-AT" dirty="0"/>
              <a:t>//zuerst kommt der Schlüsselbegriff, dann der Inhalt</a:t>
            </a:r>
          </a:p>
          <a:p>
            <a:r>
              <a:rPr lang="de-AT" dirty="0" err="1"/>
              <a:t>meineMap.set</a:t>
            </a:r>
            <a:r>
              <a:rPr lang="de-AT" dirty="0"/>
              <a:t>("Produkttyp", "Brot");</a:t>
            </a:r>
          </a:p>
          <a:p>
            <a:r>
              <a:rPr lang="de-AT" dirty="0" err="1"/>
              <a:t>meineMap.set</a:t>
            </a:r>
            <a:r>
              <a:rPr lang="de-AT" dirty="0"/>
              <a:t>("Preis", 1.99);</a:t>
            </a:r>
          </a:p>
          <a:p>
            <a:r>
              <a:rPr lang="de-AT" dirty="0" err="1"/>
              <a:t>meineMap.set</a:t>
            </a:r>
            <a:r>
              <a:rPr lang="de-AT" dirty="0"/>
              <a:t>("Verfügbarkeit", </a:t>
            </a:r>
            <a:r>
              <a:rPr lang="de-AT" dirty="0" err="1"/>
              <a:t>true</a:t>
            </a:r>
            <a:r>
              <a:rPr lang="de-AT" dirty="0"/>
              <a:t>);</a:t>
            </a:r>
          </a:p>
          <a:p>
            <a:r>
              <a:rPr lang="de-AT" dirty="0"/>
              <a:t>//um Wert abzurufen =&gt; </a:t>
            </a:r>
            <a:r>
              <a:rPr lang="de-AT" dirty="0" err="1"/>
              <a:t>get</a:t>
            </a:r>
            <a:r>
              <a:rPr lang="de-AT" dirty="0"/>
              <a:t>-Befehl</a:t>
            </a:r>
          </a:p>
          <a:p>
            <a:r>
              <a:rPr lang="de-AT" dirty="0" err="1"/>
              <a:t>document.write</a:t>
            </a:r>
            <a:r>
              <a:rPr lang="de-AT" dirty="0"/>
              <a:t>(</a:t>
            </a:r>
            <a:r>
              <a:rPr lang="de-AT" dirty="0" err="1"/>
              <a:t>meineMap.get</a:t>
            </a:r>
            <a:r>
              <a:rPr lang="de-AT" dirty="0"/>
              <a:t>("Produkttyp") + "&lt;</a:t>
            </a:r>
            <a:r>
              <a:rPr lang="de-AT" dirty="0" err="1"/>
              <a:t>br</a:t>
            </a:r>
            <a:r>
              <a:rPr lang="de-AT" dirty="0"/>
              <a:t>&gt;");</a:t>
            </a:r>
          </a:p>
          <a:p>
            <a:r>
              <a:rPr lang="de-AT" dirty="0" err="1"/>
              <a:t>document.write</a:t>
            </a:r>
            <a:r>
              <a:rPr lang="de-AT" dirty="0"/>
              <a:t>(</a:t>
            </a:r>
            <a:r>
              <a:rPr lang="de-AT" dirty="0" err="1"/>
              <a:t>meineMap.get</a:t>
            </a:r>
            <a:r>
              <a:rPr lang="de-AT" dirty="0"/>
              <a:t>("Preis") + "&lt;</a:t>
            </a:r>
            <a:r>
              <a:rPr lang="de-AT" dirty="0" err="1"/>
              <a:t>br</a:t>
            </a:r>
            <a:r>
              <a:rPr lang="de-AT" dirty="0"/>
              <a:t>&gt;");</a:t>
            </a:r>
          </a:p>
          <a:p>
            <a:r>
              <a:rPr lang="de-AT" dirty="0" err="1"/>
              <a:t>document.write</a:t>
            </a:r>
            <a:r>
              <a:rPr lang="de-AT" dirty="0"/>
              <a:t>(</a:t>
            </a:r>
            <a:r>
              <a:rPr lang="de-AT" dirty="0" err="1"/>
              <a:t>meineMap.get</a:t>
            </a:r>
            <a:r>
              <a:rPr lang="de-AT" dirty="0"/>
              <a:t>("Verfügbarkeit") + "&lt;</a:t>
            </a:r>
            <a:r>
              <a:rPr lang="de-AT" dirty="0" err="1"/>
              <a:t>br</a:t>
            </a:r>
            <a:r>
              <a:rPr lang="de-AT" dirty="0"/>
              <a:t>&gt;");</a:t>
            </a:r>
          </a:p>
        </p:txBody>
      </p:sp>
      <p:pic>
        <p:nvPicPr>
          <p:cNvPr id="6" name="Grafik 5">
            <a:extLst>
              <a:ext uri="{FF2B5EF4-FFF2-40B4-BE49-F238E27FC236}">
                <a16:creationId xmlns:a16="http://schemas.microsoft.com/office/drawing/2014/main" id="{3B791D21-9D96-4F3C-B71E-E3578EC15FB6}"/>
              </a:ext>
            </a:extLst>
          </p:cNvPr>
          <p:cNvPicPr>
            <a:picLocks noChangeAspect="1"/>
          </p:cNvPicPr>
          <p:nvPr/>
        </p:nvPicPr>
        <p:blipFill>
          <a:blip r:embed="rId2"/>
          <a:stretch>
            <a:fillRect/>
          </a:stretch>
        </p:blipFill>
        <p:spPr>
          <a:xfrm>
            <a:off x="10191750" y="2311288"/>
            <a:ext cx="952500" cy="1209675"/>
          </a:xfrm>
          <a:prstGeom prst="rect">
            <a:avLst/>
          </a:prstGeom>
        </p:spPr>
      </p:pic>
      <p:sp>
        <p:nvSpPr>
          <p:cNvPr id="9" name="Textplatzhalter 2">
            <a:extLst>
              <a:ext uri="{FF2B5EF4-FFF2-40B4-BE49-F238E27FC236}">
                <a16:creationId xmlns:a16="http://schemas.microsoft.com/office/drawing/2014/main" id="{3B5E2887-5E89-404E-B0D9-501B6DDE5E67}"/>
              </a:ext>
            </a:extLst>
          </p:cNvPr>
          <p:cNvSpPr txBox="1">
            <a:spLocks/>
          </p:cNvSpPr>
          <p:nvPr/>
        </p:nvSpPr>
        <p:spPr>
          <a:xfrm>
            <a:off x="393964" y="3742736"/>
            <a:ext cx="5933357" cy="2350387"/>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Weitere sinnvolle Befehle</a:t>
            </a:r>
          </a:p>
          <a:p>
            <a:pPr lvl="1"/>
            <a:r>
              <a:rPr lang="de-AT" dirty="0" err="1">
                <a:latin typeface="Consolas" panose="020B0609020204030204" pitchFamily="49" charset="0"/>
              </a:rPr>
              <a:t>map.has</a:t>
            </a:r>
            <a:r>
              <a:rPr lang="de-AT" dirty="0">
                <a:latin typeface="Consolas" panose="020B0609020204030204" pitchFamily="49" charset="0"/>
              </a:rPr>
              <a:t>(Schlüsselbegriff)</a:t>
            </a:r>
          </a:p>
          <a:p>
            <a:pPr lvl="2"/>
            <a:r>
              <a:rPr lang="de-AT" dirty="0"/>
              <a:t>Gibt an, ob entsprechendes Feld enthalten ist</a:t>
            </a:r>
          </a:p>
          <a:p>
            <a:pPr lvl="1"/>
            <a:r>
              <a:rPr lang="de-AT" dirty="0" err="1">
                <a:latin typeface="Consolas" panose="020B0609020204030204" pitchFamily="49" charset="0"/>
              </a:rPr>
              <a:t>map.delete</a:t>
            </a:r>
            <a:r>
              <a:rPr lang="de-AT" dirty="0">
                <a:latin typeface="Consolas" panose="020B0609020204030204" pitchFamily="49" charset="0"/>
              </a:rPr>
              <a:t>(Schlüsselbegriff)</a:t>
            </a:r>
          </a:p>
          <a:p>
            <a:pPr lvl="2"/>
            <a:r>
              <a:rPr lang="de-AT" dirty="0"/>
              <a:t>Löscht entsprechenden Eintrag</a:t>
            </a:r>
          </a:p>
          <a:p>
            <a:pPr lvl="1"/>
            <a:r>
              <a:rPr lang="de-AT" dirty="0" err="1">
                <a:latin typeface="Consolas" panose="020B0609020204030204" pitchFamily="49" charset="0"/>
              </a:rPr>
              <a:t>map.clear</a:t>
            </a:r>
            <a:r>
              <a:rPr lang="de-AT" dirty="0">
                <a:latin typeface="Consolas" panose="020B0609020204030204" pitchFamily="49" charset="0"/>
              </a:rPr>
              <a:t>()</a:t>
            </a:r>
          </a:p>
          <a:p>
            <a:pPr lvl="2"/>
            <a:r>
              <a:rPr lang="de-AT" dirty="0"/>
              <a:t>Löscht alle Einträge aus der </a:t>
            </a:r>
            <a:r>
              <a:rPr lang="de-AT" dirty="0" err="1"/>
              <a:t>Map</a:t>
            </a:r>
            <a:endParaRPr lang="de-AT" dirty="0"/>
          </a:p>
          <a:p>
            <a:pPr lvl="1"/>
            <a:r>
              <a:rPr lang="de-AT" dirty="0" err="1">
                <a:latin typeface="Consolas" panose="020B0609020204030204" pitchFamily="49" charset="0"/>
              </a:rPr>
              <a:t>map.size</a:t>
            </a:r>
            <a:r>
              <a:rPr lang="de-AT" dirty="0">
                <a:latin typeface="Consolas" panose="020B0609020204030204" pitchFamily="49" charset="0"/>
              </a:rPr>
              <a:t>()</a:t>
            </a:r>
          </a:p>
          <a:p>
            <a:pPr lvl="2"/>
            <a:r>
              <a:rPr lang="de-AT" dirty="0" err="1"/>
              <a:t>Git</a:t>
            </a:r>
            <a:r>
              <a:rPr lang="de-AT" dirty="0"/>
              <a:t> Anzahl der enthaltenen Felder zurück</a:t>
            </a:r>
          </a:p>
        </p:txBody>
      </p:sp>
    </p:spTree>
    <p:extLst>
      <p:ext uri="{BB962C8B-B14F-4D97-AF65-F5344CB8AC3E}">
        <p14:creationId xmlns:p14="http://schemas.microsoft.com/office/powerpoint/2010/main" val="3736012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FC6E74-39D1-4B81-BF8B-59210C9FAA9A}"/>
              </a:ext>
            </a:extLst>
          </p:cNvPr>
          <p:cNvSpPr>
            <a:spLocks noGrp="1"/>
          </p:cNvSpPr>
          <p:nvPr>
            <p:ph type="title"/>
          </p:nvPr>
        </p:nvSpPr>
        <p:spPr/>
        <p:txBody>
          <a:bodyPr/>
          <a:lstStyle/>
          <a:p>
            <a:r>
              <a:rPr lang="de-AT" dirty="0"/>
              <a:t>Set</a:t>
            </a:r>
          </a:p>
        </p:txBody>
      </p:sp>
      <p:sp>
        <p:nvSpPr>
          <p:cNvPr id="3" name="Textplatzhalter 2">
            <a:extLst>
              <a:ext uri="{FF2B5EF4-FFF2-40B4-BE49-F238E27FC236}">
                <a16:creationId xmlns:a16="http://schemas.microsoft.com/office/drawing/2014/main" id="{1AE81C34-FE68-4006-B535-742160AC038A}"/>
              </a:ext>
            </a:extLst>
          </p:cNvPr>
          <p:cNvSpPr>
            <a:spLocks noGrp="1"/>
          </p:cNvSpPr>
          <p:nvPr>
            <p:ph type="body" sz="quarter" idx="13"/>
          </p:nvPr>
        </p:nvSpPr>
        <p:spPr>
          <a:xfrm>
            <a:off x="5788478" y="1463904"/>
            <a:ext cx="5968735" cy="3510705"/>
          </a:xfrm>
        </p:spPr>
        <p:txBody>
          <a:bodyPr/>
          <a:lstStyle/>
          <a:p>
            <a:r>
              <a:rPr lang="de-AT" dirty="0"/>
              <a:t>Lassen sich verschiedene Werte erfassen</a:t>
            </a:r>
          </a:p>
          <a:p>
            <a:r>
              <a:rPr lang="de-AT" dirty="0"/>
              <a:t>Inhalt des Sets hat keinerlei Ordnung, da es keinen Index oder Schlüsselbegriff gibt</a:t>
            </a:r>
          </a:p>
          <a:p>
            <a:r>
              <a:rPr lang="de-AT" dirty="0"/>
              <a:t>Ist mit einer mathematischen Menge vergleichbar</a:t>
            </a:r>
          </a:p>
          <a:p>
            <a:r>
              <a:rPr lang="de-AT" dirty="0"/>
              <a:t>Folgende Methoden stehen zur Verfügung</a:t>
            </a:r>
          </a:p>
          <a:p>
            <a:pPr lvl="1"/>
            <a:r>
              <a:rPr lang="de-AT" dirty="0" err="1">
                <a:latin typeface="Consolas" panose="020B0609020204030204" pitchFamily="49" charset="0"/>
              </a:rPr>
              <a:t>set.add</a:t>
            </a:r>
            <a:r>
              <a:rPr lang="de-AT" dirty="0">
                <a:latin typeface="Consolas" panose="020B0609020204030204" pitchFamily="49" charset="0"/>
              </a:rPr>
              <a:t>(Wert)</a:t>
            </a:r>
          </a:p>
          <a:p>
            <a:pPr lvl="2"/>
            <a:r>
              <a:rPr lang="de-AT" dirty="0"/>
              <a:t>Fügt neuen Wert zum Datensatz hinzu</a:t>
            </a:r>
          </a:p>
          <a:p>
            <a:pPr lvl="1"/>
            <a:r>
              <a:rPr lang="de-AT" dirty="0" err="1">
                <a:latin typeface="Consolas" panose="020B0609020204030204" pitchFamily="49" charset="0"/>
              </a:rPr>
              <a:t>set.has</a:t>
            </a:r>
            <a:r>
              <a:rPr lang="de-AT" dirty="0">
                <a:latin typeface="Consolas" panose="020B0609020204030204" pitchFamily="49" charset="0"/>
              </a:rPr>
              <a:t>(Wert)</a:t>
            </a:r>
          </a:p>
          <a:p>
            <a:pPr lvl="2"/>
            <a:r>
              <a:rPr lang="de-AT" dirty="0"/>
              <a:t>Gibt an, ob Feld enthalt</a:t>
            </a:r>
          </a:p>
          <a:p>
            <a:pPr lvl="1"/>
            <a:r>
              <a:rPr lang="de-AT" dirty="0" err="1">
                <a:latin typeface="Consolas" panose="020B0609020204030204" pitchFamily="49" charset="0"/>
              </a:rPr>
              <a:t>set.delete</a:t>
            </a:r>
            <a:r>
              <a:rPr lang="de-AT" dirty="0">
                <a:latin typeface="Consolas" panose="020B0609020204030204" pitchFamily="49" charset="0"/>
              </a:rPr>
              <a:t>(Wert)</a:t>
            </a:r>
          </a:p>
          <a:p>
            <a:pPr lvl="1"/>
            <a:r>
              <a:rPr lang="de-AT" dirty="0" err="1">
                <a:latin typeface="Consolas" panose="020B0609020204030204" pitchFamily="49" charset="0"/>
              </a:rPr>
              <a:t>set.clear</a:t>
            </a:r>
            <a:r>
              <a:rPr lang="de-AT" dirty="0">
                <a:latin typeface="Consolas" panose="020B0609020204030204" pitchFamily="49" charset="0"/>
              </a:rPr>
              <a:t>()</a:t>
            </a:r>
          </a:p>
          <a:p>
            <a:pPr lvl="1"/>
            <a:r>
              <a:rPr lang="de-AT" dirty="0" err="1">
                <a:latin typeface="Consolas" panose="020B0609020204030204" pitchFamily="49" charset="0"/>
              </a:rPr>
              <a:t>set.size</a:t>
            </a:r>
            <a:r>
              <a:rPr lang="de-AT" dirty="0">
                <a:latin typeface="Consolas" panose="020B0609020204030204" pitchFamily="49" charset="0"/>
              </a:rPr>
              <a:t>()</a:t>
            </a:r>
          </a:p>
          <a:p>
            <a:pPr lvl="1"/>
            <a:endParaRPr lang="de-AT" dirty="0"/>
          </a:p>
        </p:txBody>
      </p:sp>
      <p:sp>
        <p:nvSpPr>
          <p:cNvPr id="5" name="Textfeld 4">
            <a:extLst>
              <a:ext uri="{FF2B5EF4-FFF2-40B4-BE49-F238E27FC236}">
                <a16:creationId xmlns:a16="http://schemas.microsoft.com/office/drawing/2014/main" id="{E9FCF516-8BBC-4F9A-BEAA-1D228420090B}"/>
              </a:ext>
            </a:extLst>
          </p:cNvPr>
          <p:cNvSpPr txBox="1"/>
          <p:nvPr/>
        </p:nvSpPr>
        <p:spPr>
          <a:xfrm>
            <a:off x="267381" y="1067509"/>
            <a:ext cx="5153705"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Set deklarieren</a:t>
            </a:r>
          </a:p>
          <a:p>
            <a:r>
              <a:rPr lang="de-AT" dirty="0" err="1"/>
              <a:t>let</a:t>
            </a:r>
            <a:r>
              <a:rPr lang="de-AT" dirty="0"/>
              <a:t> </a:t>
            </a:r>
            <a:r>
              <a:rPr lang="de-AT" dirty="0" err="1"/>
              <a:t>meinSet</a:t>
            </a:r>
            <a:r>
              <a:rPr lang="de-AT" dirty="0"/>
              <a:t> = </a:t>
            </a:r>
            <a:r>
              <a:rPr lang="de-AT" dirty="0" err="1"/>
              <a:t>new</a:t>
            </a:r>
            <a:r>
              <a:rPr lang="de-AT" dirty="0"/>
              <a:t> Set();</a:t>
            </a:r>
          </a:p>
          <a:p>
            <a:r>
              <a:rPr lang="de-AT" dirty="0"/>
              <a:t>//mit </a:t>
            </a:r>
            <a:r>
              <a:rPr lang="de-AT" dirty="0" err="1"/>
              <a:t>add</a:t>
            </a:r>
            <a:r>
              <a:rPr lang="de-AT" dirty="0"/>
              <a:t>-Befehl einzelne Inhalte einfügen</a:t>
            </a:r>
          </a:p>
          <a:p>
            <a:r>
              <a:rPr lang="de-AT" dirty="0" err="1"/>
              <a:t>meinSet.add</a:t>
            </a:r>
            <a:r>
              <a:rPr lang="de-AT" dirty="0"/>
              <a:t>("Brot");</a:t>
            </a:r>
          </a:p>
          <a:p>
            <a:r>
              <a:rPr lang="de-AT" dirty="0" err="1"/>
              <a:t>meinSet.add</a:t>
            </a:r>
            <a:r>
              <a:rPr lang="de-AT" dirty="0"/>
              <a:t>("Käse");</a:t>
            </a:r>
          </a:p>
          <a:p>
            <a:r>
              <a:rPr lang="de-AT" dirty="0" err="1"/>
              <a:t>meinSet.add</a:t>
            </a:r>
            <a:r>
              <a:rPr lang="de-AT" dirty="0"/>
              <a:t>("Brot");</a:t>
            </a:r>
          </a:p>
          <a:p>
            <a:r>
              <a:rPr lang="de-AT" dirty="0" err="1"/>
              <a:t>meinSet.add</a:t>
            </a:r>
            <a:r>
              <a:rPr lang="de-AT" dirty="0"/>
              <a:t>("Butter");</a:t>
            </a:r>
          </a:p>
          <a:p>
            <a:r>
              <a:rPr lang="de-AT" dirty="0" err="1"/>
              <a:t>meinSet.add</a:t>
            </a:r>
            <a:r>
              <a:rPr lang="de-AT" dirty="0"/>
              <a:t>("Joghurt");</a:t>
            </a:r>
          </a:p>
          <a:p>
            <a:r>
              <a:rPr lang="de-AT" dirty="0" err="1"/>
              <a:t>meinSet.add</a:t>
            </a:r>
            <a:r>
              <a:rPr lang="de-AT" dirty="0"/>
              <a:t>("Butter");</a:t>
            </a:r>
          </a:p>
          <a:p>
            <a:endParaRPr lang="de-AT" dirty="0"/>
          </a:p>
          <a:p>
            <a:r>
              <a:rPr lang="de-AT" dirty="0"/>
              <a:t>//um Größe abzurufen =&gt; </a:t>
            </a:r>
            <a:r>
              <a:rPr lang="de-AT" dirty="0" err="1"/>
              <a:t>size</a:t>
            </a:r>
            <a:r>
              <a:rPr lang="de-AT" dirty="0"/>
              <a:t>-Befehl</a:t>
            </a:r>
          </a:p>
          <a:p>
            <a:r>
              <a:rPr lang="de-AT" dirty="0" err="1"/>
              <a:t>document.write</a:t>
            </a:r>
            <a:r>
              <a:rPr lang="de-AT" dirty="0"/>
              <a:t>("Größe: " + </a:t>
            </a:r>
            <a:r>
              <a:rPr lang="de-AT" dirty="0" err="1"/>
              <a:t>meinSet.size</a:t>
            </a:r>
            <a:r>
              <a:rPr lang="de-AT" dirty="0"/>
              <a:t> + "&lt;</a:t>
            </a:r>
            <a:r>
              <a:rPr lang="de-AT" dirty="0" err="1"/>
              <a:t>br</a:t>
            </a:r>
            <a:r>
              <a:rPr lang="de-AT" dirty="0"/>
              <a:t>&gt;");</a:t>
            </a:r>
          </a:p>
          <a:p>
            <a:r>
              <a:rPr lang="de-AT" dirty="0" err="1"/>
              <a:t>meinSet.delete</a:t>
            </a:r>
            <a:r>
              <a:rPr lang="de-AT" dirty="0"/>
              <a:t>("Joghurt");</a:t>
            </a:r>
          </a:p>
          <a:p>
            <a:r>
              <a:rPr lang="de-AT" dirty="0" err="1"/>
              <a:t>document.write</a:t>
            </a:r>
            <a:r>
              <a:rPr lang="de-AT" dirty="0"/>
              <a:t>("Größe: " + </a:t>
            </a:r>
            <a:r>
              <a:rPr lang="de-AT" dirty="0" err="1"/>
              <a:t>meinSet.size</a:t>
            </a:r>
            <a:r>
              <a:rPr lang="de-AT" dirty="0"/>
              <a:t> + "&lt;</a:t>
            </a:r>
            <a:r>
              <a:rPr lang="de-AT" dirty="0" err="1"/>
              <a:t>br</a:t>
            </a:r>
            <a:r>
              <a:rPr lang="de-AT" dirty="0"/>
              <a:t>&gt;");</a:t>
            </a:r>
          </a:p>
        </p:txBody>
      </p:sp>
      <p:pic>
        <p:nvPicPr>
          <p:cNvPr id="6" name="Grafik 5">
            <a:extLst>
              <a:ext uri="{FF2B5EF4-FFF2-40B4-BE49-F238E27FC236}">
                <a16:creationId xmlns:a16="http://schemas.microsoft.com/office/drawing/2014/main" id="{D415C912-5300-44FF-BCFA-8299A85B5ED6}"/>
              </a:ext>
            </a:extLst>
          </p:cNvPr>
          <p:cNvPicPr>
            <a:picLocks noChangeAspect="1"/>
          </p:cNvPicPr>
          <p:nvPr/>
        </p:nvPicPr>
        <p:blipFill>
          <a:blip r:embed="rId2"/>
          <a:stretch>
            <a:fillRect/>
          </a:stretch>
        </p:blipFill>
        <p:spPr>
          <a:xfrm>
            <a:off x="4193721" y="1815960"/>
            <a:ext cx="1143000" cy="923925"/>
          </a:xfrm>
          <a:prstGeom prst="rect">
            <a:avLst/>
          </a:prstGeom>
        </p:spPr>
      </p:pic>
      <p:sp>
        <p:nvSpPr>
          <p:cNvPr id="7" name="Textplatzhalter 2">
            <a:extLst>
              <a:ext uri="{FF2B5EF4-FFF2-40B4-BE49-F238E27FC236}">
                <a16:creationId xmlns:a16="http://schemas.microsoft.com/office/drawing/2014/main" id="{00E28A1A-9470-4AF2-9E89-994B84CFA840}"/>
              </a:ext>
            </a:extLst>
          </p:cNvPr>
          <p:cNvSpPr txBox="1">
            <a:spLocks/>
          </p:cNvSpPr>
          <p:nvPr/>
        </p:nvSpPr>
        <p:spPr>
          <a:xfrm>
            <a:off x="270443" y="4302098"/>
            <a:ext cx="596873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Sets können keinen Wert doppelt aufnehmen</a:t>
            </a:r>
          </a:p>
        </p:txBody>
      </p:sp>
      <p:sp>
        <p:nvSpPr>
          <p:cNvPr id="9" name="Textfeld 8">
            <a:extLst>
              <a:ext uri="{FF2B5EF4-FFF2-40B4-BE49-F238E27FC236}">
                <a16:creationId xmlns:a16="http://schemas.microsoft.com/office/drawing/2014/main" id="{ADE56457-B955-46C5-80EE-609C2F676B52}"/>
              </a:ext>
            </a:extLst>
          </p:cNvPr>
          <p:cNvSpPr txBox="1"/>
          <p:nvPr/>
        </p:nvSpPr>
        <p:spPr>
          <a:xfrm>
            <a:off x="487815" y="5102690"/>
            <a:ext cx="7905069"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Möglich, Werte aus einer anderen Datenstruktur zu importieren</a:t>
            </a:r>
          </a:p>
          <a:p>
            <a:r>
              <a:rPr lang="de-DE" dirty="0" err="1"/>
              <a:t>let</a:t>
            </a:r>
            <a:r>
              <a:rPr lang="de-DE" dirty="0"/>
              <a:t> </a:t>
            </a:r>
            <a:r>
              <a:rPr lang="de-DE" dirty="0" err="1"/>
              <a:t>arr</a:t>
            </a:r>
            <a:r>
              <a:rPr lang="de-DE" dirty="0"/>
              <a:t> = ["Torte", "Kuchen", "Plunder"];</a:t>
            </a:r>
          </a:p>
          <a:p>
            <a:r>
              <a:rPr lang="de-DE" dirty="0" err="1"/>
              <a:t>let</a:t>
            </a:r>
            <a:r>
              <a:rPr lang="de-DE" dirty="0"/>
              <a:t> </a:t>
            </a:r>
            <a:r>
              <a:rPr lang="de-DE" dirty="0" err="1"/>
              <a:t>meinSet</a:t>
            </a:r>
            <a:r>
              <a:rPr lang="de-DE" dirty="0"/>
              <a:t> = </a:t>
            </a:r>
            <a:r>
              <a:rPr lang="de-DE" dirty="0" err="1"/>
              <a:t>new</a:t>
            </a:r>
            <a:r>
              <a:rPr lang="de-DE" dirty="0"/>
              <a:t> Set(</a:t>
            </a:r>
            <a:r>
              <a:rPr lang="de-DE" dirty="0" err="1"/>
              <a:t>arr</a:t>
            </a:r>
            <a:r>
              <a:rPr lang="de-DE" dirty="0"/>
              <a:t>);</a:t>
            </a:r>
          </a:p>
          <a:p>
            <a:br>
              <a:rPr lang="de-DE" dirty="0"/>
            </a:br>
            <a:r>
              <a:rPr lang="de-DE" dirty="0" err="1"/>
              <a:t>document.write</a:t>
            </a:r>
            <a:r>
              <a:rPr lang="de-DE" dirty="0"/>
              <a:t>("Größe: " + </a:t>
            </a:r>
            <a:r>
              <a:rPr lang="de-DE" dirty="0" err="1"/>
              <a:t>meinSet.size</a:t>
            </a:r>
            <a:r>
              <a:rPr lang="de-DE" dirty="0"/>
              <a:t> + "&lt;</a:t>
            </a:r>
            <a:r>
              <a:rPr lang="de-DE" dirty="0" err="1"/>
              <a:t>br</a:t>
            </a:r>
            <a:r>
              <a:rPr lang="de-DE" dirty="0"/>
              <a:t>&gt;");</a:t>
            </a:r>
          </a:p>
        </p:txBody>
      </p:sp>
    </p:spTree>
    <p:extLst>
      <p:ext uri="{BB962C8B-B14F-4D97-AF65-F5344CB8AC3E}">
        <p14:creationId xmlns:p14="http://schemas.microsoft.com/office/powerpoint/2010/main" val="926002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455818"/>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064122"/>
            <a:ext cx="6102416" cy="372409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meinArray</a:t>
            </a:r>
            <a:r>
              <a:rPr lang="de-AT" dirty="0"/>
              <a:t> = [];</a:t>
            </a:r>
          </a:p>
          <a:p>
            <a:r>
              <a:rPr lang="de-AT" dirty="0"/>
              <a:t>        </a:t>
            </a:r>
            <a:r>
              <a:rPr lang="de-AT" dirty="0" err="1"/>
              <a:t>meinArray</a:t>
            </a:r>
            <a:r>
              <a:rPr lang="de-AT" dirty="0"/>
              <a:t>[0] = prompt("Vorname:");</a:t>
            </a:r>
          </a:p>
          <a:p>
            <a:r>
              <a:rPr lang="de-AT" dirty="0"/>
              <a:t>        </a:t>
            </a:r>
            <a:r>
              <a:rPr lang="de-AT" dirty="0" err="1"/>
              <a:t>meinArray</a:t>
            </a:r>
            <a:r>
              <a:rPr lang="de-AT" dirty="0"/>
              <a:t>[1] = prompt("Nachname:");</a:t>
            </a:r>
          </a:p>
          <a:p>
            <a:r>
              <a:rPr lang="de-AT" dirty="0"/>
              <a:t>        </a:t>
            </a:r>
            <a:r>
              <a:rPr lang="de-AT" dirty="0" err="1"/>
              <a:t>meinArray</a:t>
            </a:r>
            <a:r>
              <a:rPr lang="de-AT" dirty="0"/>
              <a:t>[2] = prompt("Alter:");</a:t>
            </a:r>
          </a:p>
          <a:p>
            <a:br>
              <a:rPr lang="de-AT" dirty="0"/>
            </a:br>
            <a:r>
              <a:rPr lang="de-AT" dirty="0"/>
              <a:t>        </a:t>
            </a:r>
            <a:r>
              <a:rPr lang="de-AT" dirty="0" err="1"/>
              <a:t>document.write</a:t>
            </a:r>
            <a:r>
              <a:rPr lang="de-AT" dirty="0"/>
              <a:t>(</a:t>
            </a:r>
            <a:r>
              <a:rPr lang="de-AT" dirty="0" err="1"/>
              <a:t>meinArray</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97460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5" name="Textfeld 4">
            <a:extLst>
              <a:ext uri="{FF2B5EF4-FFF2-40B4-BE49-F238E27FC236}">
                <a16:creationId xmlns:a16="http://schemas.microsoft.com/office/drawing/2014/main" id="{199EFB9B-B385-473A-94F2-81468B1A3EE2}"/>
              </a:ext>
            </a:extLst>
          </p:cNvPr>
          <p:cNvSpPr txBox="1"/>
          <p:nvPr/>
        </p:nvSpPr>
        <p:spPr>
          <a:xfrm>
            <a:off x="400495" y="910909"/>
            <a:ext cx="9359521" cy="541686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let</a:t>
            </a:r>
            <a:r>
              <a:rPr lang="de-AT" sz="1200" dirty="0"/>
              <a:t> </a:t>
            </a:r>
            <a:r>
              <a:rPr lang="de-AT" sz="1200" dirty="0" err="1"/>
              <a:t>meinArray</a:t>
            </a:r>
            <a:r>
              <a:rPr lang="de-AT" sz="1200" dirty="0"/>
              <a:t> = [[], [], []];</a:t>
            </a:r>
          </a:p>
          <a:p>
            <a:r>
              <a:rPr lang="de-AT" sz="1200" dirty="0"/>
              <a:t>        </a:t>
            </a:r>
            <a:r>
              <a:rPr lang="de-AT" sz="1200" dirty="0" err="1"/>
              <a:t>meinArray</a:t>
            </a:r>
            <a:r>
              <a:rPr lang="de-AT" sz="1200" dirty="0"/>
              <a:t>[0][0] = prompt("Vorname Person 1");</a:t>
            </a:r>
          </a:p>
          <a:p>
            <a:r>
              <a:rPr lang="de-AT" sz="1200" dirty="0"/>
              <a:t>        </a:t>
            </a:r>
            <a:r>
              <a:rPr lang="de-AT" sz="1200" dirty="0" err="1"/>
              <a:t>meinArray</a:t>
            </a:r>
            <a:r>
              <a:rPr lang="de-AT" sz="1200" dirty="0"/>
              <a:t>[0][1] = prompt("Nachname Person 1");</a:t>
            </a:r>
          </a:p>
          <a:p>
            <a:r>
              <a:rPr lang="de-AT" sz="1200" dirty="0"/>
              <a:t>        </a:t>
            </a:r>
            <a:r>
              <a:rPr lang="de-AT" sz="1200" dirty="0" err="1"/>
              <a:t>meinArray</a:t>
            </a:r>
            <a:r>
              <a:rPr lang="de-AT" sz="1200" dirty="0"/>
              <a:t>[0][2] = prompt("Alter Person 1");</a:t>
            </a:r>
          </a:p>
          <a:p>
            <a:br>
              <a:rPr lang="de-AT" sz="1200" dirty="0"/>
            </a:br>
            <a:r>
              <a:rPr lang="de-AT" sz="1200" dirty="0"/>
              <a:t>        </a:t>
            </a:r>
            <a:r>
              <a:rPr lang="de-AT" sz="1200" dirty="0" err="1"/>
              <a:t>meinArray</a:t>
            </a:r>
            <a:r>
              <a:rPr lang="de-AT" sz="1200" dirty="0"/>
              <a:t>[1][0] = prompt("Vorname Person 2");</a:t>
            </a:r>
          </a:p>
          <a:p>
            <a:r>
              <a:rPr lang="de-AT" sz="1200" dirty="0"/>
              <a:t>        </a:t>
            </a:r>
            <a:r>
              <a:rPr lang="de-AT" sz="1200" dirty="0" err="1"/>
              <a:t>meinArray</a:t>
            </a:r>
            <a:r>
              <a:rPr lang="de-AT" sz="1200" dirty="0"/>
              <a:t>[1][1] = prompt("Nachname Person 2");</a:t>
            </a:r>
          </a:p>
          <a:p>
            <a:r>
              <a:rPr lang="de-AT" sz="1200" dirty="0"/>
              <a:t>        </a:t>
            </a:r>
            <a:r>
              <a:rPr lang="de-AT" sz="1200" dirty="0" err="1"/>
              <a:t>meinArray</a:t>
            </a:r>
            <a:r>
              <a:rPr lang="de-AT" sz="1200" dirty="0"/>
              <a:t>[1][2] = prompt("Alter Person 2");</a:t>
            </a:r>
          </a:p>
          <a:p>
            <a:r>
              <a:rPr lang="de-AT" sz="1200" dirty="0"/>
              <a:t>        </a:t>
            </a:r>
          </a:p>
          <a:p>
            <a:r>
              <a:rPr lang="de-AT" sz="1200" dirty="0"/>
              <a:t>        </a:t>
            </a:r>
            <a:r>
              <a:rPr lang="de-AT" sz="1200" dirty="0" err="1"/>
              <a:t>meinArray</a:t>
            </a:r>
            <a:r>
              <a:rPr lang="de-AT" sz="1200" dirty="0"/>
              <a:t>[2][0] = prompt("Vorname Person 3");</a:t>
            </a:r>
          </a:p>
          <a:p>
            <a:r>
              <a:rPr lang="de-AT" sz="1200" dirty="0"/>
              <a:t>        </a:t>
            </a:r>
            <a:r>
              <a:rPr lang="de-AT" sz="1200" dirty="0" err="1"/>
              <a:t>meinArray</a:t>
            </a:r>
            <a:r>
              <a:rPr lang="de-AT" sz="1200" dirty="0"/>
              <a:t>[2][1] = prompt("Nachname Person 3");</a:t>
            </a:r>
          </a:p>
          <a:p>
            <a:r>
              <a:rPr lang="de-AT" sz="1200" dirty="0"/>
              <a:t>        </a:t>
            </a:r>
            <a:r>
              <a:rPr lang="de-AT" sz="1200" dirty="0" err="1"/>
              <a:t>meinArray</a:t>
            </a:r>
            <a:r>
              <a:rPr lang="de-AT" sz="1200" dirty="0"/>
              <a:t>[2][2] = prompt("Alter Person 3");</a:t>
            </a:r>
          </a:p>
          <a:p>
            <a:br>
              <a:rPr lang="de-AT" sz="1200" dirty="0"/>
            </a:br>
            <a:r>
              <a:rPr lang="de-AT" sz="1200" dirty="0"/>
              <a:t>        </a:t>
            </a:r>
            <a:r>
              <a:rPr lang="de-AT" sz="1200" dirty="0" err="1"/>
              <a:t>let</a:t>
            </a:r>
            <a:r>
              <a:rPr lang="de-AT" sz="1200" dirty="0"/>
              <a:t> </a:t>
            </a:r>
            <a:r>
              <a:rPr lang="de-AT" sz="1200" dirty="0" err="1"/>
              <a:t>pers</a:t>
            </a:r>
            <a:r>
              <a:rPr lang="de-AT" sz="1200" dirty="0"/>
              <a:t> = prompt("Die Daten welcher Person sollen ausgegeben werden?") - 1;</a:t>
            </a:r>
          </a:p>
          <a:p>
            <a:r>
              <a:rPr lang="de-AT" sz="1200" dirty="0"/>
              <a:t>        </a:t>
            </a:r>
            <a:r>
              <a:rPr lang="de-AT" sz="1200" dirty="0" err="1"/>
              <a:t>let</a:t>
            </a:r>
            <a:r>
              <a:rPr lang="de-AT" sz="1200" dirty="0"/>
              <a:t> </a:t>
            </a:r>
            <a:r>
              <a:rPr lang="de-AT" sz="1200" dirty="0" err="1"/>
              <a:t>inf</a:t>
            </a:r>
            <a:r>
              <a:rPr lang="de-AT" sz="1200" dirty="0"/>
              <a:t> = prompt("Welche Information möchtest du abrufen (Vorname: 0, Nachname: 1, Alter: 2)?");</a:t>
            </a:r>
          </a:p>
          <a:p>
            <a:br>
              <a:rPr lang="de-AT" sz="1200" dirty="0"/>
            </a:br>
            <a:r>
              <a:rPr lang="de-AT" sz="1200" dirty="0"/>
              <a:t>        </a:t>
            </a:r>
            <a:r>
              <a:rPr lang="de-AT" sz="1200" dirty="0" err="1"/>
              <a:t>document.wirte</a:t>
            </a:r>
            <a:r>
              <a:rPr lang="de-AT" sz="1200" dirty="0"/>
              <a:t>(</a:t>
            </a:r>
            <a:r>
              <a:rPr lang="de-AT" sz="1200" dirty="0" err="1"/>
              <a:t>meinArray</a:t>
            </a:r>
            <a:r>
              <a:rPr lang="de-AT" sz="1200" dirty="0"/>
              <a:t>[</a:t>
            </a:r>
            <a:r>
              <a:rPr lang="de-AT" sz="1200" dirty="0" err="1"/>
              <a:t>pers</a:t>
            </a:r>
            <a:r>
              <a:rPr lang="de-AT" sz="1200" dirty="0"/>
              <a:t>][</a:t>
            </a:r>
            <a:r>
              <a:rPr lang="de-AT" sz="1200" dirty="0" err="1"/>
              <a:t>inf</a:t>
            </a:r>
            <a:r>
              <a:rPr lang="de-AT" sz="1200" dirty="0"/>
              <a:t>]);</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4624891" y="1012198"/>
            <a:ext cx="5044195" cy="1449628"/>
          </a:xfrm>
          <a:solidFill>
            <a:schemeClr val="bg1"/>
          </a:solidFill>
        </p:spPr>
        <p:txBody>
          <a:bodyPr/>
          <a:lstStyle/>
          <a:p>
            <a:pPr marL="0" indent="0">
              <a:buNone/>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p:txBody>
      </p:sp>
    </p:spTree>
    <p:extLst>
      <p:ext uri="{BB962C8B-B14F-4D97-AF65-F5344CB8AC3E}">
        <p14:creationId xmlns:p14="http://schemas.microsoft.com/office/powerpoint/2010/main" val="58421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424369"/>
            <a:ext cx="10293728" cy="480131"/>
          </a:xfrm>
        </p:spPr>
        <p:txBody>
          <a:bodyPr/>
          <a:lstStyle/>
          <a:p>
            <a:pPr marL="0" indent="0" algn="ctr">
              <a:buNone/>
            </a:pPr>
            <a:r>
              <a:rPr lang="de-AT" dirty="0"/>
              <a:t>Erstelle ein Programm, das die gleiche Aufgabe erfüllt wie Aufgabe 1. Nutze jedoch eine Datenstruktur, die es erlaubt, die Werte über Schlüsselbegriffe abzurufen. </a:t>
            </a:r>
          </a:p>
        </p:txBody>
      </p:sp>
      <p:sp>
        <p:nvSpPr>
          <p:cNvPr id="5" name="Textfeld 4">
            <a:extLst>
              <a:ext uri="{FF2B5EF4-FFF2-40B4-BE49-F238E27FC236}">
                <a16:creationId xmlns:a16="http://schemas.microsoft.com/office/drawing/2014/main" id="{4D2455FC-F2CB-4CCF-97CD-C3651291FD1A}"/>
              </a:ext>
            </a:extLst>
          </p:cNvPr>
          <p:cNvSpPr txBox="1"/>
          <p:nvPr/>
        </p:nvSpPr>
        <p:spPr>
          <a:xfrm>
            <a:off x="3044792" y="2076129"/>
            <a:ext cx="6102416"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meineMap</a:t>
            </a:r>
            <a:r>
              <a:rPr lang="de-AT" dirty="0"/>
              <a:t> = </a:t>
            </a:r>
            <a:r>
              <a:rPr lang="de-AT" dirty="0" err="1"/>
              <a:t>new</a:t>
            </a:r>
            <a:r>
              <a:rPr lang="de-AT" dirty="0"/>
              <a:t> </a:t>
            </a:r>
            <a:r>
              <a:rPr lang="de-AT" dirty="0" err="1"/>
              <a:t>Map</a:t>
            </a:r>
            <a:r>
              <a:rPr lang="de-AT" dirty="0"/>
              <a:t>();</a:t>
            </a:r>
          </a:p>
          <a:p>
            <a:r>
              <a:rPr lang="de-AT" dirty="0"/>
              <a:t>        </a:t>
            </a:r>
            <a:r>
              <a:rPr lang="de-AT" dirty="0" err="1"/>
              <a:t>meineMap.set</a:t>
            </a:r>
            <a:r>
              <a:rPr lang="de-AT" dirty="0"/>
              <a:t>("Vorname", ("Vorname"));</a:t>
            </a:r>
          </a:p>
          <a:p>
            <a:r>
              <a:rPr lang="de-AT" dirty="0"/>
              <a:t>        </a:t>
            </a:r>
            <a:r>
              <a:rPr lang="de-AT" dirty="0" err="1"/>
              <a:t>meineMap.set</a:t>
            </a:r>
            <a:r>
              <a:rPr lang="de-AT" dirty="0"/>
              <a:t>("Nachname", ("Nachname"));</a:t>
            </a:r>
          </a:p>
          <a:p>
            <a:r>
              <a:rPr lang="de-AT" dirty="0"/>
              <a:t>        </a:t>
            </a:r>
            <a:r>
              <a:rPr lang="de-AT" dirty="0" err="1"/>
              <a:t>meineMap.set</a:t>
            </a:r>
            <a:r>
              <a:rPr lang="de-AT" dirty="0"/>
              <a:t>("Alter", ("Alter"));</a:t>
            </a:r>
          </a:p>
          <a:p>
            <a:br>
              <a:rPr lang="de-AT" dirty="0"/>
            </a:br>
            <a:r>
              <a:rPr lang="de-AT" dirty="0"/>
              <a:t>        </a:t>
            </a:r>
            <a:r>
              <a:rPr lang="de-AT" dirty="0" err="1"/>
              <a:t>document.write</a:t>
            </a:r>
            <a:r>
              <a:rPr lang="de-AT" dirty="0"/>
              <a:t>(</a:t>
            </a:r>
            <a:r>
              <a:rPr lang="de-AT" dirty="0" err="1"/>
              <a:t>meineMap.get</a:t>
            </a:r>
            <a:r>
              <a:rPr lang="de-AT" dirty="0"/>
              <a:t>("Vorname") + "&lt;</a:t>
            </a:r>
            <a:r>
              <a:rPr lang="de-AT" dirty="0" err="1"/>
              <a:t>br</a:t>
            </a:r>
            <a:r>
              <a:rPr lang="de-AT" dirty="0"/>
              <a:t>&gt;");</a:t>
            </a:r>
          </a:p>
          <a:p>
            <a:r>
              <a:rPr lang="de-AT" dirty="0"/>
              <a:t>        </a:t>
            </a:r>
            <a:r>
              <a:rPr lang="de-AT" dirty="0" err="1"/>
              <a:t>document.write</a:t>
            </a:r>
            <a:r>
              <a:rPr lang="de-AT" dirty="0"/>
              <a:t>(</a:t>
            </a:r>
            <a:r>
              <a:rPr lang="de-AT" dirty="0" err="1"/>
              <a:t>meineMap.get</a:t>
            </a:r>
            <a:r>
              <a:rPr lang="de-AT" dirty="0"/>
              <a:t>("Nachname") + "&lt;</a:t>
            </a:r>
            <a:r>
              <a:rPr lang="de-AT" dirty="0" err="1"/>
              <a:t>br</a:t>
            </a:r>
            <a:r>
              <a:rPr lang="de-AT" dirty="0"/>
              <a:t>&gt;");</a:t>
            </a:r>
          </a:p>
          <a:p>
            <a:r>
              <a:rPr lang="de-AT" dirty="0"/>
              <a:t>        </a:t>
            </a:r>
            <a:r>
              <a:rPr lang="de-AT" dirty="0" err="1"/>
              <a:t>document.write</a:t>
            </a:r>
            <a:r>
              <a:rPr lang="de-AT" dirty="0"/>
              <a:t>(</a:t>
            </a:r>
            <a:r>
              <a:rPr lang="de-AT" dirty="0" err="1"/>
              <a:t>meineMap.get</a:t>
            </a:r>
            <a:r>
              <a:rPr lang="de-AT" dirty="0"/>
              <a:t>("Alter") + "&lt;</a:t>
            </a:r>
            <a:r>
              <a:rPr lang="de-AT" dirty="0" err="1"/>
              <a:t>br</a:t>
            </a:r>
            <a:r>
              <a:rPr lang="de-AT" dirty="0"/>
              <a:t>&gt;");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455400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("Bis zu welchem Wert m%C3%B6chten sie z%C3%A4hlen?")));</a:t>
            </a:r>
          </a:p>
          <a:p>
            <a:r>
              <a:rPr lang="de-AT" dirty="0" err="1"/>
              <a:t>let</a:t>
            </a:r>
            <a:r>
              <a:rPr lang="de-AT" dirty="0"/>
              <a:t> i = 1;</a:t>
            </a:r>
          </a:p>
          <a:p>
            <a:r>
              <a:rPr lang="de-AT" dirty="0" err="1"/>
              <a:t>while</a:t>
            </a:r>
            <a:r>
              <a:rPr lang="de-AT" dirty="0"/>
              <a:t>(i &lt;= </a:t>
            </a:r>
            <a:r>
              <a:rPr lang="de-AT" dirty="0" err="1"/>
              <a:t>eingabe</a:t>
            </a:r>
            <a:r>
              <a:rPr lang="de-AT" dirty="0"/>
              <a:t>) {</a:t>
            </a:r>
          </a:p>
          <a:p>
            <a:r>
              <a:rPr lang="de-AT" dirty="0"/>
              <a:t>    </a:t>
            </a:r>
            <a:r>
              <a:rPr lang="de-AT" dirty="0" err="1"/>
              <a:t>document.write</a:t>
            </a:r>
            <a:r>
              <a:rPr lang="de-AT" dirty="0"/>
              <a:t>(i + "&lt;</a:t>
            </a:r>
            <a:r>
              <a:rPr lang="de-AT" dirty="0" err="1"/>
              <a:t>br</a:t>
            </a:r>
            <a:r>
              <a:rPr lang="de-AT" dirty="0"/>
              <a:t>&gt;");</a:t>
            </a:r>
          </a:p>
          <a:p>
            <a:r>
              <a:rPr lang="de-AT" dirty="0"/>
              <a:t>    i++;</a:t>
            </a:r>
          </a:p>
          <a:p>
            <a:r>
              <a:rPr lang="de-AT" dirty="0"/>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oder</a:t>
            </a:r>
          </a:p>
          <a:p>
            <a:r>
              <a:rPr lang="de-DE" dirty="0" err="1"/>
              <a:t>let</a:t>
            </a:r>
            <a:r>
              <a:rPr lang="de-DE" dirty="0"/>
              <a:t> </a:t>
            </a:r>
            <a:r>
              <a:rPr lang="de-DE" dirty="0" err="1"/>
              <a:t>inhalt</a:t>
            </a:r>
            <a:r>
              <a:rPr lang="de-DE" dirty="0"/>
              <a:t> = </a:t>
            </a:r>
            <a:r>
              <a:rPr lang="de-DE" dirty="0" err="1"/>
              <a:t>encodeURI</a:t>
            </a:r>
            <a:r>
              <a:rPr lang="de-DE" dirty="0"/>
              <a:t>("Bis zu welchem Wert möchtest du zählen?")</a:t>
            </a:r>
          </a:p>
          <a:p>
            <a:r>
              <a:rPr lang="de-DE" dirty="0" err="1"/>
              <a:t>let</a:t>
            </a:r>
            <a:r>
              <a:rPr lang="de-DE" dirty="0"/>
              <a:t> </a:t>
            </a:r>
            <a:r>
              <a:rPr lang="de-DE" dirty="0" err="1"/>
              <a:t>eingabe</a:t>
            </a:r>
            <a:r>
              <a:rPr lang="de-DE" dirty="0"/>
              <a:t> = </a:t>
            </a:r>
            <a:r>
              <a:rPr lang="de-DE" dirty="0" err="1"/>
              <a:t>Number</a:t>
            </a:r>
            <a:r>
              <a:rPr lang="de-DE" dirty="0"/>
              <a:t>(prompt(</a:t>
            </a:r>
            <a:r>
              <a:rPr lang="de-DE" dirty="0" err="1"/>
              <a:t>decodeURI</a:t>
            </a:r>
            <a:r>
              <a:rPr lang="de-DE" dirty="0"/>
              <a:t>(</a:t>
            </a:r>
            <a:r>
              <a:rPr lang="de-DE" dirty="0" err="1"/>
              <a:t>inhalt</a:t>
            </a:r>
            <a:r>
              <a:rPr lang="de-DE" dirty="0"/>
              <a:t>)));</a:t>
            </a:r>
          </a:p>
        </p:txBody>
      </p:sp>
    </p:spTree>
    <p:extLst>
      <p:ext uri="{BB962C8B-B14F-4D97-AF65-F5344CB8AC3E}">
        <p14:creationId xmlns:p14="http://schemas.microsoft.com/office/powerpoint/2010/main" val="846944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044599" y="2200935"/>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let</a:t>
            </a:r>
            <a:r>
              <a:rPr lang="de-DE" dirty="0"/>
              <a:t> </a:t>
            </a:r>
            <a:r>
              <a:rPr lang="de-DE" dirty="0" err="1"/>
              <a:t>eingabe</a:t>
            </a:r>
            <a:r>
              <a:rPr lang="de-DE" dirty="0"/>
              <a:t>;</a:t>
            </a:r>
          </a:p>
          <a:p>
            <a:r>
              <a:rPr lang="de-DE" dirty="0"/>
              <a:t>do {</a:t>
            </a:r>
          </a:p>
          <a:p>
            <a:r>
              <a:rPr lang="de-DE" dirty="0"/>
              <a:t>    </a:t>
            </a:r>
            <a:r>
              <a:rPr lang="de-DE" dirty="0" err="1"/>
              <a:t>eingabe</a:t>
            </a:r>
            <a:r>
              <a:rPr lang="de-DE" dirty="0"/>
              <a:t> = prompt("Ergebnis aus 3 + 2?");</a:t>
            </a:r>
          </a:p>
          <a:p>
            <a:r>
              <a:rPr lang="de-DE" dirty="0"/>
              <a:t>} </a:t>
            </a:r>
            <a:r>
              <a:rPr lang="de-DE" dirty="0" err="1"/>
              <a:t>while</a:t>
            </a:r>
            <a:r>
              <a:rPr lang="de-DE" dirty="0"/>
              <a:t>(</a:t>
            </a:r>
            <a:r>
              <a:rPr lang="de-DE" dirty="0" err="1"/>
              <a:t>eingabe</a:t>
            </a:r>
            <a:r>
              <a:rPr lang="de-DE" dirty="0"/>
              <a:t> != 5);</a:t>
            </a:r>
          </a:p>
          <a:p>
            <a:r>
              <a:rPr lang="de-DE" dirty="0"/>
              <a:t>alert("Richtige Antwort!");</a:t>
            </a:r>
          </a:p>
        </p:txBody>
      </p:sp>
    </p:spTree>
    <p:extLst>
      <p:ext uri="{BB962C8B-B14F-4D97-AF65-F5344CB8AC3E}">
        <p14:creationId xmlns:p14="http://schemas.microsoft.com/office/powerpoint/2010/main" val="149378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2415558" y="2310234"/>
            <a:ext cx="6827384"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inhalt</a:t>
            </a:r>
            <a:r>
              <a:rPr lang="de-AT" dirty="0"/>
              <a:t> = </a:t>
            </a:r>
            <a:r>
              <a:rPr lang="de-AT" dirty="0" err="1"/>
              <a:t>encodeURI</a:t>
            </a:r>
            <a:r>
              <a:rPr lang="de-AT" dirty="0"/>
              <a:t>("Bis zu welchem Wert möchtest du zählen?");</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a:t>
            </a:r>
            <a:r>
              <a:rPr lang="de-AT" dirty="0" err="1"/>
              <a:t>inhalt</a:t>
            </a:r>
            <a:r>
              <a:rPr lang="de-AT" dirty="0"/>
              <a:t>)));</a:t>
            </a:r>
          </a:p>
          <a:p>
            <a:br>
              <a:rPr lang="de-AT" dirty="0"/>
            </a:br>
            <a:r>
              <a:rPr lang="de-AT" dirty="0" err="1"/>
              <a:t>for</a:t>
            </a:r>
            <a:r>
              <a:rPr lang="de-AT" dirty="0"/>
              <a:t> (</a:t>
            </a:r>
            <a:r>
              <a:rPr lang="de-AT" dirty="0" err="1"/>
              <a:t>let</a:t>
            </a:r>
            <a:r>
              <a:rPr lang="de-AT" dirty="0"/>
              <a:t> i = 1; i &lt;= </a:t>
            </a:r>
            <a:r>
              <a:rPr lang="de-AT" dirty="0" err="1"/>
              <a:t>eingabe</a:t>
            </a:r>
            <a:r>
              <a:rPr lang="de-AT" dirty="0"/>
              <a:t>; i++) {</a:t>
            </a:r>
          </a:p>
          <a:p>
            <a:r>
              <a:rPr lang="de-AT" dirty="0"/>
              <a:t>    </a:t>
            </a:r>
            <a:r>
              <a:rPr lang="de-AT" dirty="0" err="1"/>
              <a:t>document.write</a:t>
            </a:r>
            <a:r>
              <a:rPr lang="de-AT" dirty="0"/>
              <a:t>(i + "&lt;</a:t>
            </a:r>
            <a:r>
              <a:rPr lang="de-AT" dirty="0" err="1"/>
              <a:t>br</a:t>
            </a:r>
            <a:r>
              <a:rPr lang="de-AT" dirty="0"/>
              <a:t>&gt;");</a:t>
            </a:r>
          </a:p>
          <a:p>
            <a:r>
              <a:rPr lang="de-AT" dirty="0"/>
              <a:t>}</a:t>
            </a:r>
          </a:p>
        </p:txBody>
      </p:sp>
    </p:spTree>
    <p:extLst>
      <p:ext uri="{BB962C8B-B14F-4D97-AF65-F5344CB8AC3E}">
        <p14:creationId xmlns:p14="http://schemas.microsoft.com/office/powerpoint/2010/main" val="406635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789895" y="1209310"/>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"use </a:t>
            </a:r>
            <a:r>
              <a:rPr lang="en-US"/>
              <a:t>strict"</a:t>
            </a:r>
            <a:r>
              <a:rPr lang="en-US" dirty="0"/>
              <a:t>;</a:t>
            </a:r>
          </a:p>
          <a:p>
            <a:r>
              <a:rPr lang="en-US"/>
              <a:t>let arr</a:t>
            </a:r>
            <a:r>
              <a:rPr lang="en-US" dirty="0"/>
              <a:t> </a:t>
            </a:r>
            <a:r>
              <a:rPr lang="en-US"/>
              <a:t>= [2, 5, 9, 4, 2</a:t>
            </a:r>
            <a:r>
              <a:rPr lang="en-US" dirty="0"/>
              <a:t>];</a:t>
            </a:r>
          </a:p>
          <a:p>
            <a:br>
              <a:rPr lang="en-US"/>
            </a:br>
            <a:r>
              <a:rPr lang="en-US"/>
              <a:t>for (let wert of arr</a:t>
            </a:r>
            <a:r>
              <a:rPr lang="en-US" dirty="0"/>
              <a:t>) {</a:t>
            </a:r>
          </a:p>
          <a:p>
            <a:r>
              <a:rPr lang="en-US"/>
              <a:t>    document.write(wert</a:t>
            </a:r>
            <a:r>
              <a:rPr lang="en-US" dirty="0"/>
              <a:t> </a:t>
            </a:r>
            <a:r>
              <a:rPr lang="en-US"/>
              <a:t>+ "&lt;br&gt;"</a:t>
            </a:r>
            <a:r>
              <a:rPr lang="en-US" dirty="0"/>
              <a:t>);</a:t>
            </a:r>
          </a:p>
          <a:p>
            <a:r>
              <a:rPr lang="en-US" dirty="0"/>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5695270" y="1039794"/>
            <a:ext cx="523875" cy="1724025"/>
          </a:xfrm>
          <a:prstGeom prst="rect">
            <a:avLst/>
          </a:prstGeom>
        </p:spPr>
      </p:pic>
      <p:sp>
        <p:nvSpPr>
          <p:cNvPr id="8" name="Textfeld 7">
            <a:extLst>
              <a:ext uri="{FF2B5EF4-FFF2-40B4-BE49-F238E27FC236}">
                <a16:creationId xmlns:a16="http://schemas.microsoft.com/office/drawing/2014/main" id="{44EF8930-906D-4146-B679-A2A6BF5B847B}"/>
              </a:ext>
            </a:extLst>
          </p:cNvPr>
          <p:cNvSpPr txBox="1"/>
          <p:nvPr/>
        </p:nvSpPr>
        <p:spPr>
          <a:xfrm>
            <a:off x="789895" y="3380474"/>
            <a:ext cx="8599033" cy="2246769"/>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meineMap</a:t>
            </a:r>
            <a:r>
              <a:rPr lang="de-AT" dirty="0"/>
              <a:t> = </a:t>
            </a:r>
            <a:r>
              <a:rPr lang="de-AT" dirty="0" err="1"/>
              <a:t>new</a:t>
            </a:r>
            <a:r>
              <a:rPr lang="de-AT" dirty="0"/>
              <a:t> </a:t>
            </a:r>
            <a:r>
              <a:rPr lang="de-AT" dirty="0" err="1"/>
              <a:t>Map</a:t>
            </a:r>
            <a:r>
              <a:rPr lang="de-AT" dirty="0"/>
              <a:t>();</a:t>
            </a:r>
          </a:p>
          <a:p>
            <a:r>
              <a:rPr lang="de-AT" dirty="0" err="1"/>
              <a:t>meineMap.set</a:t>
            </a:r>
            <a:r>
              <a:rPr lang="de-AT" dirty="0"/>
              <a:t>('Produkttyp', 'Brot');</a:t>
            </a:r>
          </a:p>
          <a:p>
            <a:r>
              <a:rPr lang="de-AT" dirty="0" err="1"/>
              <a:t>meineMap.set</a:t>
            </a:r>
            <a:r>
              <a:rPr lang="de-AT" dirty="0"/>
              <a:t>('Preis', 2.99);</a:t>
            </a:r>
          </a:p>
          <a:p>
            <a:r>
              <a:rPr lang="de-AT" dirty="0" err="1"/>
              <a:t>meineMap.set</a:t>
            </a:r>
            <a:r>
              <a:rPr lang="de-AT" dirty="0"/>
              <a:t>('Verfügbar', </a:t>
            </a:r>
            <a:r>
              <a:rPr lang="de-AT" dirty="0" err="1"/>
              <a:t>true</a:t>
            </a:r>
            <a:r>
              <a:rPr lang="de-AT" dirty="0"/>
              <a:t>);</a:t>
            </a:r>
          </a:p>
          <a:p>
            <a:br>
              <a:rPr lang="de-AT" dirty="0"/>
            </a:br>
            <a:r>
              <a:rPr lang="de-AT" dirty="0" err="1"/>
              <a:t>for</a:t>
            </a:r>
            <a:r>
              <a:rPr lang="de-AT" dirty="0"/>
              <a:t> (</a:t>
            </a:r>
            <a:r>
              <a:rPr lang="de-AT" dirty="0" err="1"/>
              <a:t>let</a:t>
            </a:r>
            <a:r>
              <a:rPr lang="de-AT" dirty="0"/>
              <a:t> wert </a:t>
            </a:r>
            <a:r>
              <a:rPr lang="de-AT" dirty="0" err="1"/>
              <a:t>of</a:t>
            </a:r>
            <a:r>
              <a:rPr lang="de-AT" dirty="0"/>
              <a:t> </a:t>
            </a:r>
            <a:r>
              <a:rPr lang="de-AT" dirty="0" err="1"/>
              <a:t>meineMap</a:t>
            </a:r>
            <a:r>
              <a:rPr lang="de-AT" dirty="0"/>
              <a:t>) {</a:t>
            </a:r>
          </a:p>
          <a:p>
            <a:r>
              <a:rPr lang="de-AT" dirty="0"/>
              <a:t>    </a:t>
            </a:r>
            <a:r>
              <a:rPr lang="de-AT" dirty="0" err="1"/>
              <a:t>document.write</a:t>
            </a:r>
            <a:r>
              <a:rPr lang="de-AT" dirty="0"/>
              <a:t>("Schlüsselbegriff: " + wert[0] + "&lt;</a:t>
            </a:r>
            <a:r>
              <a:rPr lang="de-AT" dirty="0" err="1"/>
              <a:t>br</a:t>
            </a:r>
            <a:r>
              <a:rPr lang="de-AT" dirty="0"/>
              <a:t>&gt;");</a:t>
            </a:r>
          </a:p>
          <a:p>
            <a:r>
              <a:rPr lang="de-AT" dirty="0"/>
              <a:t>    </a:t>
            </a:r>
            <a:r>
              <a:rPr lang="de-AT" dirty="0" err="1"/>
              <a:t>document.write</a:t>
            </a:r>
            <a:r>
              <a:rPr lang="de-AT" dirty="0"/>
              <a:t>("Inhalt: " + wert[1]  + "&lt;</a:t>
            </a:r>
            <a:r>
              <a:rPr lang="de-AT" dirty="0" err="1"/>
              <a:t>br</a:t>
            </a:r>
            <a:r>
              <a:rPr lang="de-AT" dirty="0"/>
              <a:t>&gt;&lt;</a:t>
            </a:r>
            <a:r>
              <a:rPr lang="de-AT" dirty="0" err="1"/>
              <a:t>br</a:t>
            </a:r>
            <a:r>
              <a:rPr lang="de-AT" dirty="0"/>
              <a:t>&gt;");</a:t>
            </a:r>
          </a:p>
          <a:p>
            <a:r>
              <a:rPr lang="de-AT" dirty="0"/>
              <a:t>}</a:t>
            </a:r>
          </a:p>
        </p:txBody>
      </p:sp>
      <p:pic>
        <p:nvPicPr>
          <p:cNvPr id="9" name="Grafik 8">
            <a:extLst>
              <a:ext uri="{FF2B5EF4-FFF2-40B4-BE49-F238E27FC236}">
                <a16:creationId xmlns:a16="http://schemas.microsoft.com/office/drawing/2014/main" id="{B63985EF-3E2E-4C20-A10E-CFD26EB5A31A}"/>
              </a:ext>
            </a:extLst>
          </p:cNvPr>
          <p:cNvPicPr>
            <a:picLocks noChangeAspect="1"/>
          </p:cNvPicPr>
          <p:nvPr/>
        </p:nvPicPr>
        <p:blipFill>
          <a:blip r:embed="rId3"/>
          <a:stretch>
            <a:fillRect/>
          </a:stretch>
        </p:blipFill>
        <p:spPr>
          <a:xfrm>
            <a:off x="6801113" y="3451135"/>
            <a:ext cx="2252740" cy="210544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150891" y="2415432"/>
            <a:ext cx="5254600" cy="674031"/>
          </a:xfrm>
        </p:spPr>
        <p:txBody>
          <a:bodyPr/>
          <a:lstStyle/>
          <a:p>
            <a:pPr marL="0" indent="0">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150891" y="3225996"/>
            <a:ext cx="582118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br>
              <a:rPr lang="de-AT" dirty="0"/>
            </a:br>
            <a:r>
              <a:rPr lang="de-AT" dirty="0"/>
              <a:t>    </a:t>
            </a:r>
            <a:r>
              <a:rPr lang="de-AT" dirty="0" err="1"/>
              <a:t>for</a:t>
            </a:r>
            <a:r>
              <a:rPr lang="de-AT" dirty="0"/>
              <a:t> (</a:t>
            </a:r>
            <a:r>
              <a:rPr lang="de-AT" dirty="0" err="1"/>
              <a:t>let</a:t>
            </a:r>
            <a:r>
              <a:rPr lang="de-AT" dirty="0"/>
              <a:t> i = 0; i &lt; 5; i++) {</a:t>
            </a:r>
          </a:p>
          <a:p>
            <a:r>
              <a:rPr lang="de-AT" dirty="0"/>
              <a:t>        </a:t>
            </a:r>
            <a:r>
              <a:rPr lang="de-AT" dirty="0" err="1"/>
              <a:t>arr</a:t>
            </a:r>
            <a:r>
              <a:rPr lang="de-AT" dirty="0"/>
              <a:t>[i] = prompt("Gib einen beliebigen wert ein");</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B211D17-0FC8-42F5-AF20-673A2AC07EB2}"/>
              </a:ext>
            </a:extLst>
          </p:cNvPr>
          <p:cNvSpPr txBox="1">
            <a:spLocks/>
          </p:cNvSpPr>
          <p:nvPr/>
        </p:nvSpPr>
        <p:spPr>
          <a:xfrm>
            <a:off x="6219922" y="2415432"/>
            <a:ext cx="5821187" cy="4801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7" name="Textfeld 6">
            <a:extLst>
              <a:ext uri="{FF2B5EF4-FFF2-40B4-BE49-F238E27FC236}">
                <a16:creationId xmlns:a16="http://schemas.microsoft.com/office/drawing/2014/main" id="{F65F7617-10E3-49FA-81B4-FE3EE3CCF238}"/>
              </a:ext>
            </a:extLst>
          </p:cNvPr>
          <p:cNvSpPr txBox="1"/>
          <p:nvPr/>
        </p:nvSpPr>
        <p:spPr>
          <a:xfrm>
            <a:off x="6219922" y="3010551"/>
            <a:ext cx="5821187"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r>
              <a:rPr lang="de-AT" dirty="0"/>
              <a:t>    </a:t>
            </a:r>
            <a:r>
              <a:rPr lang="de-AT" dirty="0" err="1"/>
              <a:t>let</a:t>
            </a:r>
            <a:r>
              <a:rPr lang="de-AT" dirty="0"/>
              <a:t> i = 0;</a:t>
            </a:r>
          </a:p>
          <a:p>
            <a:br>
              <a:rPr lang="de-AT" dirty="0"/>
            </a:br>
            <a:r>
              <a:rPr lang="de-AT" dirty="0"/>
              <a:t>    </a:t>
            </a:r>
            <a:r>
              <a:rPr lang="de-AT" dirty="0" err="1"/>
              <a:t>while</a:t>
            </a:r>
            <a:r>
              <a:rPr lang="de-AT" dirty="0"/>
              <a:t>(i &lt; 5) {</a:t>
            </a:r>
          </a:p>
          <a:p>
            <a:r>
              <a:rPr lang="de-AT" dirty="0"/>
              <a:t>        </a:t>
            </a:r>
            <a:r>
              <a:rPr lang="de-AT" dirty="0" err="1"/>
              <a:t>arr</a:t>
            </a:r>
            <a:r>
              <a:rPr lang="de-AT" dirty="0"/>
              <a:t>[i] = prompt("Gib einen beliebigen Wert ein");</a:t>
            </a:r>
          </a:p>
          <a:p>
            <a:r>
              <a:rPr lang="de-AT" dirty="0"/>
              <a:t>        i++;</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526301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1418612"/>
            <a:ext cx="10293728" cy="674031"/>
          </a:xfrm>
        </p:spPr>
        <p:txBody>
          <a:bodyPr/>
          <a:lstStyle/>
          <a:p>
            <a:pPr marL="0" indent="0" algn="ctr">
              <a:buNone/>
            </a:pPr>
            <a:r>
              <a:rPr lang="de-AT" dirty="0"/>
              <a:t>Erzeuge ein Set mit mehreren Wörtern. Frage daraufhin den Anwender nach einem Wort und überprüfe, ob dieses im Set enthalten ist. Verwende dafür eine </a:t>
            </a:r>
            <a:r>
              <a:rPr lang="de-AT" dirty="0" err="1">
                <a:latin typeface="Consolas" panose="020B0609020204030204" pitchFamily="49" charset="0"/>
              </a:rPr>
              <a:t>for</a:t>
            </a:r>
            <a:r>
              <a:rPr lang="de-AT" dirty="0"/>
              <a:t>-</a:t>
            </a:r>
            <a:r>
              <a:rPr lang="de-AT" dirty="0" err="1">
                <a:latin typeface="Consolas" panose="020B0609020204030204" pitchFamily="49" charset="0"/>
              </a:rPr>
              <a:t>of</a:t>
            </a:r>
            <a:r>
              <a:rPr lang="de-AT" dirty="0"/>
              <a:t>-Schleife.</a:t>
            </a:r>
            <a:br>
              <a:rPr lang="de-AT" dirty="0"/>
            </a:br>
            <a:r>
              <a:rPr lang="de-AT" dirty="0"/>
              <a:t>Wäre hier auch eine </a:t>
            </a:r>
            <a:r>
              <a:rPr lang="de-AT" dirty="0" err="1">
                <a:latin typeface="Consolas" panose="020B0609020204030204" pitchFamily="49" charset="0"/>
              </a:rPr>
              <a:t>while</a:t>
            </a:r>
            <a:r>
              <a:rPr lang="de-AT" dirty="0"/>
              <a:t>-Schleife möglich?</a:t>
            </a:r>
          </a:p>
        </p:txBody>
      </p:sp>
      <p:sp>
        <p:nvSpPr>
          <p:cNvPr id="5" name="Textfeld 4">
            <a:extLst>
              <a:ext uri="{FF2B5EF4-FFF2-40B4-BE49-F238E27FC236}">
                <a16:creationId xmlns:a16="http://schemas.microsoft.com/office/drawing/2014/main" id="{907E03B7-7807-4670-91F8-665589FBD948}"/>
              </a:ext>
            </a:extLst>
          </p:cNvPr>
          <p:cNvSpPr txBox="1"/>
          <p:nvPr/>
        </p:nvSpPr>
        <p:spPr>
          <a:xfrm>
            <a:off x="3282216" y="2342768"/>
            <a:ext cx="6102416" cy="397031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meinSet</a:t>
            </a:r>
            <a:r>
              <a:rPr lang="de-AT" dirty="0"/>
              <a:t> = </a:t>
            </a:r>
            <a:r>
              <a:rPr lang="de-AT" dirty="0" err="1"/>
              <a:t>new</a:t>
            </a:r>
            <a:r>
              <a:rPr lang="de-AT" dirty="0"/>
              <a:t> Set();</a:t>
            </a:r>
          </a:p>
          <a:p>
            <a:br>
              <a:rPr lang="de-AT" dirty="0"/>
            </a:br>
            <a:r>
              <a:rPr lang="de-AT" dirty="0"/>
              <a:t>    </a:t>
            </a:r>
            <a:r>
              <a:rPr lang="de-AT" dirty="0" err="1"/>
              <a:t>meinSet.add</a:t>
            </a:r>
            <a:r>
              <a:rPr lang="de-AT" dirty="0"/>
              <a:t>("Baum");</a:t>
            </a:r>
          </a:p>
          <a:p>
            <a:r>
              <a:rPr lang="de-AT" dirty="0"/>
              <a:t>    </a:t>
            </a:r>
            <a:r>
              <a:rPr lang="de-AT" dirty="0" err="1"/>
              <a:t>meinSet.add</a:t>
            </a:r>
            <a:r>
              <a:rPr lang="de-AT" dirty="0"/>
              <a:t>("Blume");</a:t>
            </a:r>
          </a:p>
          <a:p>
            <a:r>
              <a:rPr lang="de-AT" dirty="0"/>
              <a:t>    </a:t>
            </a:r>
            <a:r>
              <a:rPr lang="de-AT" dirty="0" err="1"/>
              <a:t>meinSet.add</a:t>
            </a:r>
            <a:r>
              <a:rPr lang="de-AT" dirty="0"/>
              <a:t>("Haus");</a:t>
            </a:r>
          </a:p>
          <a:p>
            <a:r>
              <a:rPr lang="de-AT" dirty="0"/>
              <a:t>    </a:t>
            </a:r>
            <a:r>
              <a:rPr lang="de-AT" dirty="0" err="1"/>
              <a:t>meinSet.add</a:t>
            </a:r>
            <a:r>
              <a:rPr lang="de-AT" dirty="0"/>
              <a:t>("Auto");</a:t>
            </a:r>
          </a:p>
          <a:p>
            <a:r>
              <a:rPr lang="de-AT" dirty="0"/>
              <a:t>    </a:t>
            </a:r>
            <a:r>
              <a:rPr lang="de-AT" dirty="0" err="1"/>
              <a:t>meinSet.add</a:t>
            </a:r>
            <a:r>
              <a:rPr lang="de-AT" dirty="0"/>
              <a:t>("Wolke");</a:t>
            </a:r>
          </a:p>
          <a:p>
            <a:br>
              <a:rPr lang="de-AT" dirty="0"/>
            </a:br>
            <a:r>
              <a:rPr lang="de-AT" dirty="0"/>
              <a:t>    </a:t>
            </a:r>
            <a:r>
              <a:rPr lang="de-AT" dirty="0" err="1"/>
              <a:t>let</a:t>
            </a:r>
            <a:r>
              <a:rPr lang="de-AT" dirty="0"/>
              <a:t> </a:t>
            </a:r>
            <a:r>
              <a:rPr lang="de-AT" dirty="0" err="1"/>
              <a:t>eingabe</a:t>
            </a:r>
            <a:r>
              <a:rPr lang="de-AT" dirty="0"/>
              <a:t> = prompt("Gib ein Wort ein");</a:t>
            </a:r>
          </a:p>
          <a:p>
            <a:br>
              <a:rPr lang="de-AT" dirty="0"/>
            </a:br>
            <a:r>
              <a:rPr lang="de-AT" dirty="0"/>
              <a:t>    </a:t>
            </a:r>
            <a:r>
              <a:rPr lang="de-AT" dirty="0" err="1"/>
              <a:t>for</a:t>
            </a:r>
            <a:r>
              <a:rPr lang="de-AT" dirty="0"/>
              <a:t> (</a:t>
            </a:r>
            <a:r>
              <a:rPr lang="de-AT" dirty="0" err="1"/>
              <a:t>let</a:t>
            </a:r>
            <a:r>
              <a:rPr lang="de-AT" dirty="0"/>
              <a:t> wert </a:t>
            </a:r>
            <a:r>
              <a:rPr lang="de-AT" dirty="0" err="1"/>
              <a:t>of</a:t>
            </a:r>
            <a:r>
              <a:rPr lang="de-AT" dirty="0"/>
              <a:t> </a:t>
            </a:r>
            <a:r>
              <a:rPr lang="de-AT" dirty="0" err="1"/>
              <a:t>meinSet</a:t>
            </a:r>
            <a:r>
              <a:rPr lang="de-AT" dirty="0"/>
              <a:t>){</a:t>
            </a:r>
          </a:p>
          <a:p>
            <a:r>
              <a:rPr lang="de-AT" dirty="0"/>
              <a:t>        </a:t>
            </a:r>
            <a:r>
              <a:rPr lang="de-AT" dirty="0" err="1"/>
              <a:t>if</a:t>
            </a:r>
            <a:r>
              <a:rPr lang="de-AT" dirty="0"/>
              <a:t>(wert == </a:t>
            </a:r>
            <a:r>
              <a:rPr lang="de-AT" dirty="0" err="1"/>
              <a:t>eingabe</a:t>
            </a:r>
            <a:r>
              <a:rPr lang="de-AT" dirty="0"/>
              <a:t>) {</a:t>
            </a:r>
          </a:p>
          <a:p>
            <a:r>
              <a:rPr lang="de-AT" dirty="0"/>
              <a:t>            </a:t>
            </a:r>
            <a:r>
              <a:rPr lang="de-AT" dirty="0" err="1"/>
              <a:t>document.write</a:t>
            </a:r>
            <a:r>
              <a:rPr lang="de-AT" dirty="0"/>
              <a:t>("Wort ist im Set enthalten");</a:t>
            </a:r>
          </a:p>
          <a:p>
            <a:r>
              <a:rPr lang="de-AT" dirty="0"/>
              <a:t>        }</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406064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let</a:t>
            </a:r>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endParaRPr lang="de-AT" dirty="0"/>
          </a:p>
          <a:p>
            <a:r>
              <a:rPr lang="de-AT" dirty="0" err="1"/>
              <a:t>begruessung</a:t>
            </a:r>
            <a:r>
              <a:rPr lang="de-AT" dirty="0"/>
              <a:t>();</a:t>
            </a:r>
          </a:p>
        </p:txBody>
      </p:sp>
    </p:spTree>
    <p:extLst>
      <p:ext uri="{BB962C8B-B14F-4D97-AF65-F5344CB8AC3E}">
        <p14:creationId xmlns:p14="http://schemas.microsoft.com/office/powerpoint/2010/main" val="1477542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name</a:t>
            </a:r>
            <a:r>
              <a:rPr lang="de-AT" dirty="0"/>
              <a:t>;</a:t>
            </a:r>
          </a:p>
          <a:p>
            <a:r>
              <a:rPr lang="de-AT" dirty="0" err="1"/>
              <a:t>begruessung</a:t>
            </a:r>
            <a:r>
              <a:rPr lang="de-AT" dirty="0"/>
              <a:t>();</a:t>
            </a:r>
          </a:p>
          <a:p>
            <a:r>
              <a:rPr lang="de-AT" dirty="0" err="1"/>
              <a:t>document.write</a:t>
            </a:r>
            <a:r>
              <a:rPr lang="de-AT" dirty="0"/>
              <a:t>("Ihr Name: " + </a:t>
            </a:r>
            <a:r>
              <a:rPr lang="de-AT" dirty="0" err="1"/>
              <a:t>name</a:t>
            </a:r>
            <a:r>
              <a:rPr lang="de-AT" dirty="0"/>
              <a:t>);</a:t>
            </a:r>
          </a:p>
        </p:txBody>
      </p:sp>
    </p:spTree>
    <p:extLst>
      <p:ext uri="{BB962C8B-B14F-4D97-AF65-F5344CB8AC3E}">
        <p14:creationId xmlns:p14="http://schemas.microsoft.com/office/powerpoint/2010/main" val="992650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anwender</a:t>
            </a:r>
            <a:r>
              <a:rPr lang="de-AT" dirty="0"/>
              <a:t> = prompt("Gib deinen Namen ein:");</a:t>
            </a:r>
          </a:p>
          <a:p>
            <a:r>
              <a:rPr lang="de-AT" dirty="0" err="1"/>
              <a:t>begruessung</a:t>
            </a:r>
            <a:r>
              <a:rPr lang="de-AT" dirty="0"/>
              <a:t>(</a:t>
            </a:r>
            <a:r>
              <a:rPr lang="de-AT" dirty="0" err="1"/>
              <a:t>anwender</a:t>
            </a:r>
            <a:r>
              <a:rPr lang="de-AT" dirty="0"/>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alter) {</a:t>
            </a:r>
          </a:p>
          <a:p>
            <a:r>
              <a:rPr lang="de-AT" dirty="0"/>
              <a:t>    </a:t>
            </a:r>
            <a:r>
              <a:rPr lang="de-AT" dirty="0" err="1"/>
              <a:t>document.write</a:t>
            </a:r>
            <a:r>
              <a:rPr lang="de-AT" dirty="0"/>
              <a:t>("Name: " + </a:t>
            </a:r>
            <a:r>
              <a:rPr lang="de-AT" dirty="0" err="1"/>
              <a:t>name</a:t>
            </a:r>
            <a:r>
              <a:rPr lang="de-AT" dirty="0"/>
              <a:t> + "&lt;</a:t>
            </a:r>
            <a:r>
              <a:rPr lang="de-AT" dirty="0" err="1"/>
              <a:t>br</a:t>
            </a:r>
            <a:r>
              <a:rPr lang="de-AT" dirty="0"/>
              <a:t>&gt;");</a:t>
            </a:r>
          </a:p>
          <a:p>
            <a:r>
              <a:rPr lang="de-AT" dirty="0"/>
              <a:t>    </a:t>
            </a:r>
            <a:r>
              <a:rPr lang="de-AT" dirty="0" err="1"/>
              <a:t>document.write</a:t>
            </a:r>
            <a:r>
              <a:rPr lang="de-AT" dirty="0"/>
              <a:t>("Alter: " + alter);</a:t>
            </a:r>
          </a:p>
          <a:p>
            <a:r>
              <a:rPr lang="de-AT" dirty="0"/>
              <a:t>}</a:t>
            </a:r>
          </a:p>
          <a:p>
            <a:r>
              <a:rPr lang="de-AT" dirty="0" err="1"/>
              <a:t>let</a:t>
            </a:r>
            <a:r>
              <a:rPr lang="de-AT" dirty="0"/>
              <a:t> </a:t>
            </a:r>
            <a:r>
              <a:rPr lang="de-AT" dirty="0" err="1"/>
              <a:t>anwender</a:t>
            </a:r>
            <a:r>
              <a:rPr lang="de-AT" dirty="0"/>
              <a:t> = prompt("Gib deinen Namen ein:");</a:t>
            </a:r>
          </a:p>
          <a:p>
            <a:r>
              <a:rPr lang="de-AT" dirty="0" err="1"/>
              <a:t>let</a:t>
            </a:r>
            <a:r>
              <a:rPr lang="de-AT" dirty="0"/>
              <a:t> alter = prompt("Gib dein Alter ein");</a:t>
            </a:r>
          </a:p>
          <a:p>
            <a:r>
              <a:rPr lang="de-AT" dirty="0" err="1"/>
              <a:t>begruessung</a:t>
            </a:r>
            <a:r>
              <a:rPr lang="de-AT" dirty="0"/>
              <a:t>(</a:t>
            </a:r>
            <a:r>
              <a:rPr lang="de-AT" dirty="0" err="1"/>
              <a:t>anwender</a:t>
            </a:r>
            <a:r>
              <a:rPr lang="de-AT" dirty="0"/>
              <a:t>, alter);</a:t>
            </a:r>
          </a:p>
        </p:txBody>
      </p:sp>
    </p:spTree>
    <p:extLst>
      <p:ext uri="{BB962C8B-B14F-4D97-AF65-F5344CB8AC3E}">
        <p14:creationId xmlns:p14="http://schemas.microsoft.com/office/powerpoint/2010/main" val="417466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function</a:t>
            </a:r>
            <a:r>
              <a:rPr lang="de-DE" dirty="0"/>
              <a:t> </a:t>
            </a:r>
            <a:r>
              <a:rPr lang="de-DE" dirty="0" err="1"/>
              <a:t>beispiel</a:t>
            </a:r>
            <a:r>
              <a:rPr lang="de-DE" dirty="0"/>
              <a:t>(x) {</a:t>
            </a:r>
          </a:p>
          <a:p>
            <a:r>
              <a:rPr lang="de-DE" dirty="0"/>
              <a:t>    </a:t>
            </a:r>
            <a:r>
              <a:rPr lang="de-DE" dirty="0" err="1"/>
              <a:t>let</a:t>
            </a:r>
            <a:r>
              <a:rPr lang="de-DE" dirty="0"/>
              <a:t> </a:t>
            </a:r>
            <a:r>
              <a:rPr lang="de-DE" dirty="0" err="1"/>
              <a:t>ergebnis</a:t>
            </a:r>
            <a:r>
              <a:rPr lang="de-DE" dirty="0"/>
              <a:t> = 2 * x * x + 5 * x + 7;</a:t>
            </a:r>
          </a:p>
          <a:p>
            <a:r>
              <a:rPr lang="de-DE" dirty="0"/>
              <a:t>    </a:t>
            </a:r>
            <a:r>
              <a:rPr lang="de-DE" dirty="0" err="1"/>
              <a:t>return</a:t>
            </a:r>
            <a:r>
              <a:rPr lang="de-DE" dirty="0"/>
              <a:t> </a:t>
            </a:r>
            <a:r>
              <a:rPr lang="de-DE" dirty="0" err="1"/>
              <a:t>ergebnis</a:t>
            </a:r>
            <a:r>
              <a:rPr lang="de-DE" dirty="0"/>
              <a:t>;</a:t>
            </a:r>
          </a:p>
          <a:p>
            <a:r>
              <a:rPr lang="de-DE" dirty="0"/>
              <a:t>}</a:t>
            </a:r>
          </a:p>
          <a:p>
            <a:r>
              <a:rPr lang="de-DE" dirty="0" err="1"/>
              <a:t>let</a:t>
            </a:r>
            <a:r>
              <a:rPr lang="de-DE" dirty="0"/>
              <a:t> wert = </a:t>
            </a:r>
            <a:r>
              <a:rPr lang="de-DE" dirty="0" err="1"/>
              <a:t>beispiel</a:t>
            </a:r>
            <a:r>
              <a:rPr lang="de-DE" dirty="0"/>
              <a:t>(3);</a:t>
            </a:r>
          </a:p>
          <a:p>
            <a:r>
              <a:rPr lang="de-DE" dirty="0"/>
              <a:t>alert(wert);</a:t>
            </a:r>
          </a:p>
        </p:txBody>
      </p:sp>
    </p:spTree>
    <p:extLst>
      <p:ext uri="{BB962C8B-B14F-4D97-AF65-F5344CB8AC3E}">
        <p14:creationId xmlns:p14="http://schemas.microsoft.com/office/powerpoint/2010/main" val="4244679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6343463" y="1917465"/>
            <a:ext cx="5368514" cy="867930"/>
          </a:xfrm>
        </p:spPr>
        <p:txBody>
          <a:bodyPr/>
          <a:lstStyle/>
          <a:p>
            <a:pPr marL="0" indent="0">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6343463" y="2896176"/>
            <a:ext cx="5368514"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(x) {</a:t>
            </a:r>
          </a:p>
          <a:p>
            <a:r>
              <a:rPr lang="de-AT" dirty="0"/>
              <a:t>        </a:t>
            </a:r>
            <a:r>
              <a:rPr lang="de-AT" dirty="0" err="1"/>
              <a:t>return</a:t>
            </a:r>
            <a:r>
              <a:rPr lang="de-AT" dirty="0"/>
              <a:t> x * 2;</a:t>
            </a:r>
          </a:p>
          <a:p>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let</a:t>
            </a:r>
            <a:r>
              <a:rPr lang="de-AT" dirty="0"/>
              <a:t> </a:t>
            </a:r>
            <a:r>
              <a:rPr lang="de-AT" dirty="0" err="1"/>
              <a:t>ergebnis</a:t>
            </a:r>
            <a:r>
              <a:rPr lang="de-AT" dirty="0"/>
              <a:t> = </a:t>
            </a:r>
            <a:r>
              <a:rPr lang="de-AT" dirty="0" err="1"/>
              <a:t>verdoppelung</a:t>
            </a:r>
            <a:r>
              <a:rPr lang="de-AT" dirty="0"/>
              <a:t>(wert);</a:t>
            </a:r>
          </a:p>
          <a:p>
            <a:r>
              <a:rPr lang="de-AT" dirty="0"/>
              <a:t>    </a:t>
            </a:r>
            <a:r>
              <a:rPr lang="de-AT" dirty="0" err="1"/>
              <a:t>document.write</a:t>
            </a:r>
            <a:r>
              <a:rPr lang="de-AT" dirty="0"/>
              <a:t>("Doppelter Wert: " + wert);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A84A639-90D3-49BD-B3AC-551A28354C70}"/>
              </a:ext>
            </a:extLst>
          </p:cNvPr>
          <p:cNvSpPr txBox="1">
            <a:spLocks/>
          </p:cNvSpPr>
          <p:nvPr/>
        </p:nvSpPr>
        <p:spPr>
          <a:xfrm>
            <a:off x="135992" y="1917465"/>
            <a:ext cx="5712547" cy="6740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a:t>Erstelle ein Programm, das eine Funktion enthält. Dieses soll einen Wert vom Anwender erfragen und daraufhin den doppelten Wert auf der Seite ausgeben</a:t>
            </a:r>
            <a:endParaRPr lang="de-AT" dirty="0"/>
          </a:p>
        </p:txBody>
      </p:sp>
      <p:sp>
        <p:nvSpPr>
          <p:cNvPr id="7" name="Textfeld 6">
            <a:extLst>
              <a:ext uri="{FF2B5EF4-FFF2-40B4-BE49-F238E27FC236}">
                <a16:creationId xmlns:a16="http://schemas.microsoft.com/office/drawing/2014/main" id="{BC884A2F-A3D8-4583-9226-5BBA0E1AFD64}"/>
              </a:ext>
            </a:extLst>
          </p:cNvPr>
          <p:cNvSpPr txBox="1"/>
          <p:nvPr/>
        </p:nvSpPr>
        <p:spPr>
          <a:xfrm>
            <a:off x="135993" y="2711182"/>
            <a:ext cx="571254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document.write</a:t>
            </a:r>
            <a:r>
              <a:rPr lang="de-AT" dirty="0"/>
              <a:t>("Doppelter Wert: " + wert * 2);</a:t>
            </a:r>
          </a:p>
          <a:p>
            <a:r>
              <a:rPr lang="de-AT" dirty="0"/>
              <a:t>    }</a:t>
            </a:r>
          </a:p>
          <a:p>
            <a:r>
              <a:rPr lang="de-AT" dirty="0"/>
              <a:t>    </a:t>
            </a:r>
            <a:r>
              <a:rPr lang="de-AT" dirty="0" err="1"/>
              <a:t>verdoppelung</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2369388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a:t>
            </a:r>
            <a:r>
              <a:rPr lang="de-AT" dirty="0" err="1"/>
              <a:t>arr</a:t>
            </a:r>
            <a:r>
              <a:rPr lang="de-AT" dirty="0"/>
              <a:t>) {</a:t>
            </a:r>
          </a:p>
          <a:p>
            <a:r>
              <a:rPr lang="de-AT" dirty="0"/>
              <a:t>        </a:t>
            </a:r>
            <a:r>
              <a:rPr lang="de-AT" dirty="0" err="1"/>
              <a:t>for</a:t>
            </a:r>
            <a:r>
              <a:rPr lang="de-AT" dirty="0"/>
              <a:t> (</a:t>
            </a:r>
            <a:r>
              <a:rPr lang="de-AT" dirty="0" err="1"/>
              <a:t>let</a:t>
            </a:r>
            <a:r>
              <a:rPr lang="de-AT" dirty="0"/>
              <a:t> i = 0; i &lt;</a:t>
            </a:r>
            <a:r>
              <a:rPr lang="de-AT" dirty="0" err="1"/>
              <a:t>arr.length</a:t>
            </a:r>
            <a:r>
              <a:rPr lang="de-AT" dirty="0"/>
              <a:t>; i++){</a:t>
            </a:r>
          </a:p>
          <a:p>
            <a:r>
              <a:rPr lang="de-AT" dirty="0"/>
              <a:t>            </a:t>
            </a:r>
            <a:r>
              <a:rPr lang="de-AT" dirty="0" err="1"/>
              <a:t>arr</a:t>
            </a:r>
            <a:r>
              <a:rPr lang="de-AT" dirty="0"/>
              <a:t>[i] *= 2;</a:t>
            </a:r>
          </a:p>
          <a:p>
            <a:r>
              <a:rPr lang="de-AT" dirty="0"/>
              <a:t>        }</a:t>
            </a:r>
          </a:p>
          <a:p>
            <a:r>
              <a:rPr lang="de-AT" dirty="0"/>
              <a:t>        </a:t>
            </a:r>
            <a:r>
              <a:rPr lang="de-AT" dirty="0" err="1"/>
              <a:t>return</a:t>
            </a:r>
            <a:r>
              <a:rPr lang="de-AT" dirty="0"/>
              <a:t> </a:t>
            </a:r>
            <a:r>
              <a:rPr lang="de-AT" dirty="0" err="1"/>
              <a:t>arr</a:t>
            </a:r>
            <a:r>
              <a:rPr lang="de-AT" dirty="0"/>
              <a:t>;</a:t>
            </a:r>
          </a:p>
          <a:p>
            <a:r>
              <a:rPr lang="de-AT" dirty="0"/>
              <a:t>    }</a:t>
            </a:r>
          </a:p>
          <a:p>
            <a:r>
              <a:rPr lang="de-AT" dirty="0"/>
              <a:t>    </a:t>
            </a:r>
            <a:r>
              <a:rPr lang="de-AT" dirty="0" err="1"/>
              <a:t>let</a:t>
            </a:r>
            <a:r>
              <a:rPr lang="de-AT" dirty="0"/>
              <a:t> </a:t>
            </a:r>
            <a:r>
              <a:rPr lang="de-AT" dirty="0" err="1"/>
              <a:t>array</a:t>
            </a:r>
            <a:r>
              <a:rPr lang="de-AT" dirty="0"/>
              <a:t> = [3, 5, 7, 15];</a:t>
            </a:r>
          </a:p>
          <a:p>
            <a:r>
              <a:rPr lang="de-AT" dirty="0"/>
              <a:t>    </a:t>
            </a:r>
            <a:r>
              <a:rPr lang="de-AT" dirty="0" err="1"/>
              <a:t>array</a:t>
            </a:r>
            <a:r>
              <a:rPr lang="de-AT" dirty="0"/>
              <a:t> = </a:t>
            </a:r>
            <a:r>
              <a:rPr lang="de-AT" dirty="0" err="1"/>
              <a:t>verdoppelung</a:t>
            </a:r>
            <a:r>
              <a:rPr lang="de-AT" dirty="0"/>
              <a:t>(</a:t>
            </a:r>
            <a:r>
              <a:rPr lang="de-AT" dirty="0" err="1"/>
              <a:t>array</a:t>
            </a:r>
            <a:r>
              <a:rPr lang="de-AT" dirty="0"/>
              <a:t>);</a:t>
            </a:r>
          </a:p>
          <a:p>
            <a:r>
              <a:rPr lang="de-AT" dirty="0"/>
              <a:t>    </a:t>
            </a:r>
            <a:r>
              <a:rPr lang="de-AT" dirty="0" err="1"/>
              <a:t>document.write</a:t>
            </a:r>
            <a:r>
              <a:rPr lang="de-AT" dirty="0"/>
              <a:t>("Doppelter Wert: " + </a:t>
            </a:r>
            <a:r>
              <a:rPr lang="de-AT" dirty="0" err="1"/>
              <a:t>array</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3773574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alert("Hallo Welt!");</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noFill/>
          <a:ln w="6350">
            <a:solidFill>
              <a:schemeClr val="tx1"/>
            </a:solidFill>
          </a:ln>
        </p:spPr>
        <p:txBody>
          <a:bodyPr wrap="square">
            <a:spAutoFit/>
          </a:bodyPr>
          <a:lstStyle/>
          <a:p>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 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"&gt;</a:t>
            </a:r>
          </a:p>
          <a:p>
            <a:br>
              <a:rPr lang="de-AT" sz="1400" b="0" dirty="0">
                <a:effectLst/>
                <a:latin typeface="Consolas" panose="020B0609020204030204" pitchFamily="49" charset="0"/>
              </a:rPr>
            </a:br>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 Ich bin ein einzeiliger Kommentar</a:t>
            </a:r>
          </a:p>
          <a:p>
            <a:br>
              <a:rPr lang="de-DE" dirty="0"/>
            </a:br>
            <a:r>
              <a:rPr lang="de-DE" dirty="0"/>
              <a:t>    /*  Ich bin ein Kommentar</a:t>
            </a:r>
          </a:p>
          <a:p>
            <a:r>
              <a:rPr lang="de-DE" dirty="0"/>
              <a:t>        der über mehrere Zeilen</a:t>
            </a:r>
          </a:p>
          <a:p>
            <a:r>
              <a:rPr lang="de-DE" dirty="0"/>
              <a:t>        gehen kann */</a:t>
            </a:r>
          </a:p>
          <a:p>
            <a:r>
              <a:rPr lang="de-DE" dirty="0"/>
              <a:t>&lt;/</a:t>
            </a:r>
            <a:r>
              <a:rPr lang="de-DE" dirty="0" err="1"/>
              <a:t>script</a:t>
            </a:r>
            <a:r>
              <a:rPr lang="de-DE" dirty="0"/>
              <a:t>&gt;</a:t>
            </a: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&lt;title&gt;JS Seite&lt;/title&gt;</a:t>
            </a:r>
          </a:p>
          <a:p>
            <a:r>
              <a:rPr lang="de-AT" dirty="0"/>
              <a:t>        </a:t>
            </a:r>
          </a:p>
          <a:p>
            <a:r>
              <a:rPr lang="de-AT" dirty="0"/>
              <a:t>    &lt;/</a:t>
            </a:r>
            <a:r>
              <a:rPr lang="de-AT" dirty="0" err="1"/>
              <a:t>head</a:t>
            </a:r>
            <a:r>
              <a:rPr lang="de-AT" dirty="0"/>
              <a:t>&gt;</a:t>
            </a:r>
          </a:p>
          <a:p>
            <a:r>
              <a:rPr lang="de-AT" dirty="0"/>
              <a:t>    &lt;</a:t>
            </a:r>
            <a:r>
              <a:rPr lang="de-AT" dirty="0" err="1"/>
              <a:t>body</a:t>
            </a:r>
            <a:r>
              <a:rPr lang="de-AT" dirty="0"/>
              <a:t>&gt;</a:t>
            </a:r>
          </a:p>
          <a:p>
            <a:r>
              <a:rPr lang="de-AT" dirty="0"/>
              <a:t>       </a:t>
            </a:r>
          </a:p>
          <a:p>
            <a:r>
              <a:rPr lang="de-AT" dirty="0"/>
              <a:t>        &lt;</a:t>
            </a:r>
            <a:r>
              <a:rPr lang="de-AT" dirty="0" err="1"/>
              <a:t>script</a:t>
            </a:r>
            <a:r>
              <a:rPr lang="de-AT" dirty="0"/>
              <a:t> </a:t>
            </a:r>
            <a:r>
              <a:rPr lang="de-AT" dirty="0" err="1"/>
              <a:t>src</a:t>
            </a:r>
            <a:r>
              <a:rPr lang="de-AT" dirty="0"/>
              <a:t>="meinScript.js"&gt;&lt;/</a:t>
            </a:r>
            <a:r>
              <a:rPr lang="de-AT" dirty="0" err="1"/>
              <a:t>script</a:t>
            </a:r>
            <a:r>
              <a:rPr lang="de-AT" dirty="0"/>
              <a:t>&gt;</a:t>
            </a:r>
          </a:p>
          <a:p>
            <a:br>
              <a:rPr lang="de-AT" dirty="0"/>
            </a:br>
            <a:r>
              <a:rPr lang="de-AT" dirty="0"/>
              <a:t>    &lt;/</a:t>
            </a:r>
            <a:r>
              <a:rPr lang="de-AT" dirty="0" err="1"/>
              <a:t>body</a:t>
            </a:r>
            <a:r>
              <a:rPr lang="de-AT" dirty="0"/>
              <a:t>&gt;</a:t>
            </a:r>
          </a:p>
          <a:p>
            <a:r>
              <a:rPr lang="de-AT" dirty="0"/>
              <a:t>&lt;/</a:t>
            </a:r>
            <a:r>
              <a:rPr lang="de-AT" dirty="0" err="1"/>
              <a:t>html</a:t>
            </a:r>
            <a:r>
              <a:rPr lang="de-AT" dirty="0"/>
              <a:t>&gt;</a:t>
            </a: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alert('hallo Welt');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alert('hallo Welt!');</a:t>
            </a:r>
          </a:p>
          <a:p>
            <a:r>
              <a:rPr lang="en-US" dirty="0"/>
              <a:t>&lt;/script&gt;</a:t>
            </a: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prompt("Wie alt bist du?", "Geben Sie das Alter an");</a:t>
            </a:r>
          </a:p>
          <a:p>
            <a:r>
              <a:rPr lang="de-DE" dirty="0"/>
              <a:t>&lt;/</a:t>
            </a:r>
            <a:r>
              <a:rPr lang="de-DE" dirty="0" err="1"/>
              <a:t>script</a:t>
            </a:r>
            <a:r>
              <a:rPr lang="de-DE" dirty="0"/>
              <a:t>&gt;</a:t>
            </a: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alert("Sie sind " + prompt("Wie alt bist du?", "Geben Sie das Alter an") + " Jahre alt.");</a:t>
            </a:r>
          </a:p>
          <a:p>
            <a:r>
              <a:rPr lang="de-DE" dirty="0"/>
              <a:t>&lt;/</a:t>
            </a:r>
            <a:r>
              <a:rPr lang="de-DE" dirty="0" err="1"/>
              <a:t>script</a:t>
            </a:r>
            <a:r>
              <a:rPr lang="de-DE" dirty="0"/>
              <a:t>&gt;</a:t>
            </a: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6546</Words>
  <Application>Microsoft Office PowerPoint</Application>
  <PresentationFormat>Breitbild</PresentationFormat>
  <Paragraphs>701</Paragraphs>
  <Slides>43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43</vt:i4>
      </vt:variant>
    </vt:vector>
  </HeadingPairs>
  <TitlesOfParts>
    <vt:vector size="49" baseType="lpstr">
      <vt:lpstr>Arial</vt:lpstr>
      <vt:lpstr>Calibri</vt:lpstr>
      <vt:lpstr>Consolas</vt:lpstr>
      <vt:lpstr>Font Awesome 5 Free Solid</vt:lpstr>
      <vt:lpstr>FontAwesome</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Übung</vt:lpstr>
      <vt:lpstr>Arrays</vt:lpstr>
      <vt:lpstr>Arrays</vt:lpstr>
      <vt:lpstr>Mehrdimensionale Arrays</vt:lpstr>
      <vt:lpstr>Map</vt:lpstr>
      <vt:lpstr>Set</vt:lpstr>
      <vt:lpstr>Übung</vt:lpstr>
      <vt:lpstr>Übung</vt:lpstr>
      <vt:lpstr>Übung</vt:lpstr>
      <vt:lpstr>While-Schleife</vt:lpstr>
      <vt:lpstr>Do-while</vt:lpstr>
      <vt:lpstr>For Schleife</vt:lpstr>
      <vt:lpstr>Sonderform der for-Schleife</vt:lpstr>
      <vt:lpstr>Aufgabe</vt:lpstr>
      <vt:lpstr>Aufgabe</vt:lpstr>
      <vt:lpstr>Funktion erstellen und aufrufen</vt:lpstr>
      <vt:lpstr>Gültigkeitsbereich der Variablen</vt:lpstr>
      <vt:lpstr>Funktionen mit Übergabewerten</vt:lpstr>
      <vt:lpstr>Funktionen mit Rückgabewerten</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167</cp:revision>
  <dcterms:created xsi:type="dcterms:W3CDTF">2019-04-14T16:39:40Z</dcterms:created>
  <dcterms:modified xsi:type="dcterms:W3CDTF">2021-01-10T16:25:40Z</dcterms:modified>
</cp:coreProperties>
</file>