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
  </p:handoutMasterIdLst>
  <p:sldIdLst>
    <p:sldId id="326" r:id="rId2"/>
    <p:sldId id="339" r:id="rId3"/>
    <p:sldId id="345" r:id="rId4"/>
    <p:sldId id="346" r:id="rId5"/>
    <p:sldId id="347" r:id="rId6"/>
    <p:sldId id="304" r:id="rId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89" d="100"/>
          <a:sy n="89" d="100"/>
        </p:scale>
        <p:origin x="96" y="480"/>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21.01.2021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151925"/>
            <a:ext cx="10293728" cy="867930"/>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p:txBody>
      </p:sp>
      <p:sp>
        <p:nvSpPr>
          <p:cNvPr id="7" name="Rectangle 3">
            <a:extLst>
              <a:ext uri="{FF2B5EF4-FFF2-40B4-BE49-F238E27FC236}">
                <a16:creationId xmlns:a16="http://schemas.microsoft.com/office/drawing/2014/main" id="{83AD146C-C0D8-43C7-BDD7-EFFAF9E261C7}"/>
              </a:ext>
            </a:extLst>
          </p:cNvPr>
          <p:cNvSpPr>
            <a:spLocks noChangeArrowheads="1"/>
          </p:cNvSpPr>
          <p:nvPr/>
        </p:nvSpPr>
        <p:spPr bwMode="auto">
          <a:xfrm>
            <a:off x="2979963" y="1575057"/>
            <a:ext cx="5876930" cy="4524315"/>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&lt;!DOCTYPE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html</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&lt;html&gt;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&lt;head&gt;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    &lt;meta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charset</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="UTF-8"</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    &lt;title&gt;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Übung</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&lt;/title&gt;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&lt;/head&gt;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&lt;body&gt;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="absatz2"</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&lt;input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="eingabe"</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&lt;button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="btn"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type</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="button"</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Inhalt austauschen</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function </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austauschen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 {</a:t>
            </a:r>
            <a:b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'#absatz2'</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).html($(</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'#eingabe'</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).val())</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'h1'</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'p'</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'Absatz'</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'#btn'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click</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austauschen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&lt;/body&gt;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&lt;/html&gt;</a:t>
            </a:r>
            <a:endParaRPr kumimoji="0" lang="de-DE" altLang="de-DE" sz="1200" b="0" i="0" u="none" strike="noStrike" cap="none" normalizeH="0" baseline="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2566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15195"/>
            <a:ext cx="10293728" cy="4801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 farbiges div-Element. Dieses soll auf drei verschiedene Events (</a:t>
            </a:r>
            <a:r>
              <a:rPr lang="de-AT" sz="1400" b="0" cap="none" dirty="0" err="1">
                <a:latin typeface="+mn-lt"/>
                <a:ea typeface="+mn-ea"/>
                <a:cs typeface="+mn-cs"/>
              </a:rPr>
              <a:t>mouseout</a:t>
            </a:r>
            <a:r>
              <a:rPr lang="de-AT" sz="1400" b="0" cap="none" dirty="0">
                <a:latin typeface="+mn-lt"/>
                <a:ea typeface="+mn-ea"/>
                <a:cs typeface="+mn-cs"/>
              </a:rPr>
              <a:t>, </a:t>
            </a:r>
            <a:r>
              <a:rPr lang="de-AT" sz="1400" b="0" cap="none" dirty="0" err="1">
                <a:latin typeface="+mn-lt"/>
                <a:ea typeface="+mn-ea"/>
                <a:cs typeface="+mn-cs"/>
              </a:rPr>
              <a:t>dblclick</a:t>
            </a:r>
            <a:r>
              <a:rPr lang="de-AT" sz="1400" b="0" cap="none" dirty="0">
                <a:latin typeface="+mn-lt"/>
                <a:ea typeface="+mn-ea"/>
                <a:cs typeface="+mn-cs"/>
              </a:rPr>
              <a:t> und </a:t>
            </a:r>
            <a:r>
              <a:rPr lang="de-AT" sz="1400" b="0" cap="none" dirty="0" err="1">
                <a:latin typeface="+mn-lt"/>
                <a:ea typeface="+mn-ea"/>
                <a:cs typeface="+mn-cs"/>
              </a:rPr>
              <a:t>contextmenu</a:t>
            </a:r>
            <a:r>
              <a:rPr lang="de-AT" sz="1400" b="0" cap="none" dirty="0">
                <a:latin typeface="+mn-lt"/>
                <a:ea typeface="+mn-ea"/>
                <a:cs typeface="+mn-cs"/>
              </a:rPr>
              <a:t>) reagieren und dabei jeweils die Art des Events per alert-Befehl ausgeben. Verwende dafür nur eine einzige Methode.</a:t>
            </a:r>
          </a:p>
        </p:txBody>
      </p:sp>
      <p:sp>
        <p:nvSpPr>
          <p:cNvPr id="4" name="Rectangle 1">
            <a:extLst>
              <a:ext uri="{FF2B5EF4-FFF2-40B4-BE49-F238E27FC236}">
                <a16:creationId xmlns:a16="http://schemas.microsoft.com/office/drawing/2014/main" id="{35305410-F8FD-4278-B5D1-D998E4723D7E}"/>
              </a:ext>
            </a:extLst>
          </p:cNvPr>
          <p:cNvSpPr>
            <a:spLocks noChangeArrowheads="1"/>
          </p:cNvSpPr>
          <p:nvPr/>
        </p:nvSpPr>
        <p:spPr bwMode="auto">
          <a:xfrm>
            <a:off x="588760" y="1632645"/>
            <a:ext cx="11014480" cy="4161763"/>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div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#669966</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dblclick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funktion3</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contextmenü</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'div'</a:t>
            </a:r>
            <a:r>
              <a:rPr kumimoji="0" lang="de-DE" altLang="de-DE" sz="1200" b="0" i="0" u="none" strike="noStrike" cap="none" normalizeH="0" baseline="0" dirty="0">
                <a:ln>
                  <a:noFill/>
                </a:ln>
                <a:solidFill>
                  <a:srgbClr val="A9B7C6"/>
                </a:solidFill>
                <a:effectLst/>
                <a:latin typeface="Consolas" panose="020B0609020204030204" pitchFamily="49" charset="0"/>
              </a:rPr>
              <a:t>).on({</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dblclick</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contextmenu</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funktion3</a:t>
            </a:r>
            <a:br>
              <a:rPr kumimoji="0" lang="de-DE" altLang="de-DE" sz="1200" b="0" i="0" u="none" strike="noStrike" cap="none" normalizeH="0" baseline="0" dirty="0">
                <a:ln>
                  <a:noFill/>
                </a:ln>
                <a:solidFill>
                  <a:srgbClr val="FFC66D"/>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05756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4243"/>
            <a:ext cx="10293728" cy="528606"/>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zwei div-Elementen mit identischer Größe aber unterschiedlichen Farben. Wenn die Seite aufgerufen wird, soll jedoch eines der beiden Elemente mit der </a:t>
            </a:r>
            <a:r>
              <a:rPr lang="de-AT" sz="1400" b="0" cap="none" dirty="0" err="1">
                <a:latin typeface="+mn-lt"/>
                <a:ea typeface="+mn-ea"/>
                <a:cs typeface="+mn-cs"/>
              </a:rPr>
              <a:t>hide</a:t>
            </a:r>
            <a:r>
              <a:rPr lang="de-AT" sz="1400" b="0" cap="none" dirty="0">
                <a:latin typeface="+mn-lt"/>
                <a:ea typeface="+mn-ea"/>
                <a:cs typeface="+mn-cs"/>
              </a:rPr>
              <a:t>()-Methode (ohne Verzögerung) versteckt werden. Füge darunter einen Button ein. Wenn der Anwender diesen anklickt, soll das Programm die beiden Rechtecke langsam austauschen, indem es auf beide die </a:t>
            </a:r>
            <a:r>
              <a:rPr lang="de-AT" sz="1400" b="0" cap="none" dirty="0" err="1">
                <a:latin typeface="+mn-lt"/>
                <a:ea typeface="+mn-ea"/>
                <a:cs typeface="+mn-cs"/>
              </a:rPr>
              <a:t>toggle</a:t>
            </a:r>
            <a:r>
              <a:rPr lang="de-AT" sz="1400" b="0" cap="none" dirty="0">
                <a:latin typeface="+mn-lt"/>
                <a:ea typeface="+mn-ea"/>
                <a:cs typeface="+mn-cs"/>
              </a:rPr>
              <a:t>()-Methode anwendet.</a:t>
            </a:r>
          </a:p>
        </p:txBody>
      </p:sp>
      <p:sp>
        <p:nvSpPr>
          <p:cNvPr id="4" name="Rectangle 1">
            <a:extLst>
              <a:ext uri="{FF2B5EF4-FFF2-40B4-BE49-F238E27FC236}">
                <a16:creationId xmlns:a16="http://schemas.microsoft.com/office/drawing/2014/main" id="{C274404D-0B1B-4D27-BA94-7D6D7743E269}"/>
              </a:ext>
            </a:extLst>
          </p:cNvPr>
          <p:cNvSpPr>
            <a:spLocks noChangeArrowheads="1"/>
          </p:cNvSpPr>
          <p:nvPr/>
        </p:nvSpPr>
        <p:spPr bwMode="auto">
          <a:xfrm>
            <a:off x="949136" y="1678572"/>
            <a:ext cx="10293728" cy="4587476"/>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#rechteck1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#rechteck2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#ee6600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="rechteck1"</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Textbox</a:t>
            </a:r>
            <a:r>
              <a:rPr kumimoji="0" lang="de-DE" altLang="de-DE" sz="1200" b="0" i="0" u="none" strike="noStrike" cap="none" normalizeH="0" baseline="0" dirty="0">
                <a:ln>
                  <a:noFill/>
                </a:ln>
                <a:solidFill>
                  <a:srgbClr val="A9B7C6"/>
                </a:solidFill>
                <a:effectLst/>
                <a:latin typeface="Consolas" panose="020B0609020204030204" pitchFamily="49" charset="0"/>
              </a:rPr>
              <a:t> 1</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="rechteck2"</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Textbox</a:t>
            </a:r>
            <a:r>
              <a:rPr kumimoji="0" lang="de-DE" altLang="de-DE" sz="1200" b="0" i="0" u="none" strike="noStrike" cap="none" normalizeH="0" baseline="0" dirty="0">
                <a:ln>
                  <a:noFill/>
                </a:ln>
                <a:solidFill>
                  <a:srgbClr val="A9B7C6"/>
                </a:solidFill>
                <a:effectLst/>
                <a:latin typeface="Consolas" panose="020B0609020204030204" pitchFamily="49" charset="0"/>
              </a:rPr>
              <a:t> 2</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btn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Elemente tauschen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tauschen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'#rechteck1'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'#rechteck2'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'#rechteck2'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btn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click</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tauschen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9817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137F54-4A28-4BC7-AF70-FFA106FF9CD9}"/>
              </a:ext>
            </a:extLst>
          </p:cNvPr>
          <p:cNvSpPr>
            <a:spLocks noGrp="1"/>
          </p:cNvSpPr>
          <p:nvPr>
            <p:ph type="title"/>
          </p:nvPr>
        </p:nvSpPr>
        <p:spPr>
          <a:xfrm>
            <a:off x="949136" y="197568"/>
            <a:ext cx="10293728" cy="6740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einer Überschrift, einer Unterüberschrift und mit einem Absatz. Dabei sollen jedoch nur die entsprechenden HTML-Tags vorhanden sein. Die Inhalte werden nach der Betätigung eines Buttons per AJAX abgerufen – aus drei unterschiedlichen Dateien. Verwende für den Abruf der Inhalte in allen drei Fällen die gleiche Funktion.</a:t>
            </a:r>
          </a:p>
        </p:txBody>
      </p:sp>
      <p:sp>
        <p:nvSpPr>
          <p:cNvPr id="4" name="Rectangle 1">
            <a:extLst>
              <a:ext uri="{FF2B5EF4-FFF2-40B4-BE49-F238E27FC236}">
                <a16:creationId xmlns:a16="http://schemas.microsoft.com/office/drawing/2014/main" id="{93DBF95C-55A3-474D-BB1F-26B614156F48}"/>
              </a:ext>
            </a:extLst>
          </p:cNvPr>
          <p:cNvSpPr>
            <a:spLocks noChangeArrowheads="1"/>
          </p:cNvSpPr>
          <p:nvPr/>
        </p:nvSpPr>
        <p:spPr bwMode="auto">
          <a:xfrm>
            <a:off x="205338" y="1568918"/>
            <a:ext cx="11781324" cy="4427621"/>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&lt;h1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="ueberschrift1"</a:t>
            </a:r>
            <a:r>
              <a:rPr kumimoji="0" lang="de-DE" altLang="de-DE" sz="1200" b="0" i="0" u="none" strike="noStrike" cap="none" normalizeH="0" baseline="0" dirty="0">
                <a:ln>
                  <a:noFill/>
                </a:ln>
                <a:solidFill>
                  <a:srgbClr val="E8BF6A"/>
                </a:solidFill>
                <a:effectLst/>
                <a:latin typeface="Consolas" panose="020B0609020204030204" pitchFamily="49" charset="0"/>
              </a:rPr>
              <a:t>&gt;&lt;/h1&gt;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&lt;h2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="ueberschrift2"</a:t>
            </a:r>
            <a:r>
              <a:rPr kumimoji="0" lang="de-DE" altLang="de-DE" sz="1200" b="0" i="0" u="none" strike="noStrike" cap="none" normalizeH="0" baseline="0" dirty="0">
                <a:ln>
                  <a:noFill/>
                </a:ln>
                <a:solidFill>
                  <a:srgbClr val="E8BF6A"/>
                </a:solidFill>
                <a:effectLst/>
                <a:latin typeface="Consolas" panose="020B0609020204030204" pitchFamily="49" charset="0"/>
              </a:rPr>
              <a:t>&gt;&lt;/h2&gt;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absatz</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btn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anzeigen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Inhalt laden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laden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url</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element)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ajaxObj</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XMLHttpRequest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ajaxObj.</a:t>
            </a:r>
            <a:r>
              <a:rPr kumimoji="0" lang="de-DE" altLang="de-DE" sz="1200" b="0" i="0" u="none" strike="noStrike" cap="none" normalizeH="0" baseline="0" dirty="0" err="1">
                <a:ln>
                  <a:noFill/>
                </a:ln>
                <a:solidFill>
                  <a:srgbClr val="9876AA"/>
                </a:solidFill>
                <a:effectLst/>
                <a:latin typeface="Consolas" panose="020B0609020204030204" pitchFamily="49" charset="0"/>
              </a:rPr>
              <a:t>onreadystatechange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readyState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4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status</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element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responseText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ajaxObj.</a:t>
            </a:r>
            <a:r>
              <a:rPr kumimoji="0" lang="de-DE" altLang="de-DE" sz="1200" b="0" i="0" u="none" strike="noStrike" cap="none" normalizeH="0" baseline="0" dirty="0" err="1">
                <a:ln>
                  <a:noFill/>
                </a:ln>
                <a:solidFill>
                  <a:srgbClr val="FFC66D"/>
                </a:solidFill>
                <a:effectLst/>
                <a:latin typeface="Consolas" panose="020B0609020204030204" pitchFamily="49" charset="0"/>
              </a:rPr>
              <a:t>open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url</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true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ajaxObj.</a:t>
            </a:r>
            <a:r>
              <a:rPr kumimoji="0" lang="de-DE" altLang="de-DE" sz="1200" b="0" i="0" u="none" strike="noStrike" cap="none" normalizeH="0" baseline="0" dirty="0" err="1">
                <a:ln>
                  <a:noFill/>
                </a:ln>
                <a:solidFill>
                  <a:srgbClr val="FFC66D"/>
                </a:solidFill>
                <a:effectLst/>
                <a:latin typeface="Consolas" panose="020B0609020204030204" pitchFamily="49" charset="0"/>
              </a:rPr>
              <a:t>send</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anzeigen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laden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'ueberschrift1.txt'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'ueberschrift1'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laden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'ueberschrift2.txt'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'ueberschrift2'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laden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'absatz.txt'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absatz</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3257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1058</Words>
  <Application>Microsoft Office PowerPoint</Application>
  <PresentationFormat>Breitbild</PresentationFormat>
  <Paragraphs>16</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Consolas</vt:lpstr>
      <vt:lpstr>Font Awesome 5 Free Solid</vt:lpstr>
      <vt:lpstr>FontAwesome</vt:lpstr>
      <vt:lpstr>1_pm</vt:lpstr>
      <vt:lpstr>JavaScript 04 Lösungen</vt:lpstr>
      <vt:lpstr>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vt:lpstr>
      <vt:lpstr>Gestalte ein farbiges div-Element. Dieses soll auf drei verschiedene Events (mouseout, dblclick und contextmenu) reagieren und dabei jeweils die Art des Events per alert-Befehl ausgeben. Verwende dafür nur eine einzige Methode.</vt:lpstr>
      <vt:lpstr>Gestalte eine Seite mit zwei div-Elementen mit identischer Größe aber unterschiedlichen Farben. Wenn die Seite aufgerufen wird, soll jedoch eines der beiden Elemente mit der hide()-Methode (ohne Verzögerung) versteckt werden. Füge darunter einen Button ein. Wenn der Anwender diesen anklickt, soll das Programm die beiden Rechtecke langsam austauschen, indem es auf beide die toggle()-Methode anwendet.</vt:lpstr>
      <vt:lpstr>Gestalte eine Seite mit einer Überschrift, einer Unterüberschrift und mit einem Absatz. Dabei sollen jedoch nur die entsprechenden HTML-Tags vorhanden sein. Die Inhalte werden nach der Betätigung eines Buttons per AJAX abgerufen – aus drei unterschiedlichen Dateien. Verwende für den Abruf der Inhalte in allen drei Fällen die gleiche Funktion.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190</cp:revision>
  <dcterms:created xsi:type="dcterms:W3CDTF">2019-04-14T16:39:40Z</dcterms:created>
  <dcterms:modified xsi:type="dcterms:W3CDTF">2021-01-21T19:59:18Z</dcterms:modified>
</cp:coreProperties>
</file>