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320" r:id="rId2"/>
    <p:sldId id="260" r:id="rId3"/>
    <p:sldId id="257" r:id="rId4"/>
    <p:sldId id="331" r:id="rId5"/>
    <p:sldId id="332" r:id="rId6"/>
    <p:sldId id="333" r:id="rId7"/>
    <p:sldId id="30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20" d="100"/>
          <a:sy n="120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1F3C79A7-61F5-4FC1-B237-2E5ABA51AE02}"/>
    <pc:docChg chg="addSld delSld modSld sldOrd modMainMaster">
      <pc:chgData name="Rebecca Rottensteiner" userId="0b3bafb9-27b5-4ca3-88c6-6e68c01e6d3f" providerId="ADAL" clId="{1F3C79A7-61F5-4FC1-B237-2E5ABA51AE02}" dt="2019-08-06T12:09:36.681" v="58"/>
      <pc:docMkLst>
        <pc:docMk/>
      </pc:docMkLst>
      <pc:sldChg chg="add">
        <pc:chgData name="Rebecca Rottensteiner" userId="0b3bafb9-27b5-4ca3-88c6-6e68c01e6d3f" providerId="ADAL" clId="{1F3C79A7-61F5-4FC1-B237-2E5ABA51AE02}" dt="2019-08-06T12:09:36.681" v="58"/>
        <pc:sldMkLst>
          <pc:docMk/>
          <pc:sldMk cId="734193896" sldId="257"/>
        </pc:sldMkLst>
      </pc:sldChg>
      <pc:sldChg chg="add">
        <pc:chgData name="Rebecca Rottensteiner" userId="0b3bafb9-27b5-4ca3-88c6-6e68c01e6d3f" providerId="ADAL" clId="{1F3C79A7-61F5-4FC1-B237-2E5ABA51AE02}" dt="2019-08-06T12:09:36.681" v="58"/>
        <pc:sldMkLst>
          <pc:docMk/>
          <pc:sldMk cId="3177440172" sldId="260"/>
        </pc:sldMkLst>
      </pc:sldChg>
      <pc:sldChg chg="modSp add ord">
        <pc:chgData name="Rebecca Rottensteiner" userId="0b3bafb9-27b5-4ca3-88c6-6e68c01e6d3f" providerId="ADAL" clId="{1F3C79A7-61F5-4FC1-B237-2E5ABA51AE02}" dt="2019-08-06T11:49:41.244" v="21" actId="20577"/>
        <pc:sldMkLst>
          <pc:docMk/>
          <pc:sldMk cId="3381839672" sldId="304"/>
        </pc:sldMkLst>
        <pc:spChg chg="mod">
          <ac:chgData name="Rebecca Rottensteiner" userId="0b3bafb9-27b5-4ca3-88c6-6e68c01e6d3f" providerId="ADAL" clId="{1F3C79A7-61F5-4FC1-B237-2E5ABA51AE02}" dt="2019-08-06T11:49:41.244" v="21" actId="20577"/>
          <ac:spMkLst>
            <pc:docMk/>
            <pc:sldMk cId="3381839672" sldId="304"/>
            <ac:spMk id="2" creationId="{C1E0C17C-5353-40D7-821E-B76A597E1E18}"/>
          </ac:spMkLst>
        </pc:spChg>
      </pc:sldChg>
      <pc:sldChg chg="modSp add">
        <pc:chgData name="Rebecca Rottensteiner" userId="0b3bafb9-27b5-4ca3-88c6-6e68c01e6d3f" providerId="ADAL" clId="{1F3C79A7-61F5-4FC1-B237-2E5ABA51AE02}" dt="2019-08-06T11:49:47.404" v="24" actId="20577"/>
        <pc:sldMkLst>
          <pc:docMk/>
          <pc:sldMk cId="3638416641" sldId="320"/>
        </pc:sldMkLst>
        <pc:spChg chg="mod">
          <ac:chgData name="Rebecca Rottensteiner" userId="0b3bafb9-27b5-4ca3-88c6-6e68c01e6d3f" providerId="ADAL" clId="{1F3C79A7-61F5-4FC1-B237-2E5ABA51AE02}" dt="2019-08-06T11:49:47.404" v="24" actId="20577"/>
          <ac:spMkLst>
            <pc:docMk/>
            <pc:sldMk cId="3638416641" sldId="320"/>
            <ac:spMk id="2" creationId="{3BEC656D-E101-4C02-A809-2FCE7ED7A327}"/>
          </ac:spMkLst>
        </pc:spChg>
      </pc:sldChg>
      <pc:sldChg chg="modSp add ord">
        <pc:chgData name="Rebecca Rottensteiner" userId="0b3bafb9-27b5-4ca3-88c6-6e68c01e6d3f" providerId="ADAL" clId="{1F3C79A7-61F5-4FC1-B237-2E5ABA51AE02}" dt="2019-08-06T12:06:59.547" v="44" actId="20577"/>
        <pc:sldMkLst>
          <pc:docMk/>
          <pc:sldMk cId="1937573819" sldId="331"/>
        </pc:sldMkLst>
        <pc:spChg chg="mod">
          <ac:chgData name="Rebecca Rottensteiner" userId="0b3bafb9-27b5-4ca3-88c6-6e68c01e6d3f" providerId="ADAL" clId="{1F3C79A7-61F5-4FC1-B237-2E5ABA51AE02}" dt="2019-08-06T12:06:59.547" v="44" actId="20577"/>
          <ac:spMkLst>
            <pc:docMk/>
            <pc:sldMk cId="1937573819" sldId="331"/>
            <ac:spMk id="2" creationId="{D3D447EE-155C-418B-B33A-3E074738519D}"/>
          </ac:spMkLst>
        </pc:spChg>
        <pc:spChg chg="mod">
          <ac:chgData name="Rebecca Rottensteiner" userId="0b3bafb9-27b5-4ca3-88c6-6e68c01e6d3f" providerId="ADAL" clId="{1F3C79A7-61F5-4FC1-B237-2E5ABA51AE02}" dt="2019-08-06T12:06:55.841" v="43"/>
          <ac:spMkLst>
            <pc:docMk/>
            <pc:sldMk cId="1937573819" sldId="331"/>
            <ac:spMk id="3" creationId="{D1516B7F-7D85-4BA8-964B-37EA482B9227}"/>
          </ac:spMkLst>
        </pc:spChg>
      </pc:sldChg>
      <pc:sldMasterChg chg="delSldLayout modSldLayout">
        <pc:chgData name="Rebecca Rottensteiner" userId="0b3bafb9-27b5-4ca3-88c6-6e68c01e6d3f" providerId="ADAL" clId="{1F3C79A7-61F5-4FC1-B237-2E5ABA51AE02}" dt="2019-08-06T11:49:27.654" v="18" actId="2711"/>
        <pc:sldMasterMkLst>
          <pc:docMk/>
          <pc:sldMasterMk cId="2097416477" sldId="2147483648"/>
        </pc:sldMasterMkLst>
        <pc:sldLayoutChg chg="modSp">
          <pc:chgData name="Rebecca Rottensteiner" userId="0b3bafb9-27b5-4ca3-88c6-6e68c01e6d3f" providerId="ADAL" clId="{1F3C79A7-61F5-4FC1-B237-2E5ABA51AE02}" dt="2019-08-06T11:49:19.416" v="16" actId="2711"/>
          <pc:sldLayoutMkLst>
            <pc:docMk/>
            <pc:sldMasterMk cId="2097416477" sldId="2147483648"/>
            <pc:sldLayoutMk cId="4278607099" sldId="2147483660"/>
          </pc:sldLayoutMkLst>
          <pc:spChg chg="mod">
            <ac:chgData name="Rebecca Rottensteiner" userId="0b3bafb9-27b5-4ca3-88c6-6e68c01e6d3f" providerId="ADAL" clId="{1F3C79A7-61F5-4FC1-B237-2E5ABA51AE02}" dt="2019-08-06T11:49:19.416" v="16" actId="2711"/>
            <ac:spMkLst>
              <pc:docMk/>
              <pc:sldMasterMk cId="2097416477" sldId="2147483648"/>
              <pc:sldLayoutMk cId="4278607099" sldId="2147483660"/>
              <ac:spMk id="8" creationId="{29167F8F-5ED1-41AF-8DC5-84D6104AEAEA}"/>
            </ac:spMkLst>
          </pc:spChg>
        </pc:sldLayoutChg>
        <pc:sldLayoutChg chg="modSp">
          <pc:chgData name="Rebecca Rottensteiner" userId="0b3bafb9-27b5-4ca3-88c6-6e68c01e6d3f" providerId="ADAL" clId="{1F3C79A7-61F5-4FC1-B237-2E5ABA51AE02}" dt="2019-08-06T11:49:27.654" v="18" actId="2711"/>
          <pc:sldLayoutMkLst>
            <pc:docMk/>
            <pc:sldMasterMk cId="2097416477" sldId="2147483648"/>
            <pc:sldLayoutMk cId="784435971" sldId="2147483661"/>
          </pc:sldLayoutMkLst>
          <pc:spChg chg="mod">
            <ac:chgData name="Rebecca Rottensteiner" userId="0b3bafb9-27b5-4ca3-88c6-6e68c01e6d3f" providerId="ADAL" clId="{1F3C79A7-61F5-4FC1-B237-2E5ABA51AE02}" dt="2019-08-06T11:49:27.654" v="18" actId="2711"/>
            <ac:spMkLst>
              <pc:docMk/>
              <pc:sldMasterMk cId="2097416477" sldId="2147483648"/>
              <pc:sldLayoutMk cId="784435971" sldId="2147483661"/>
              <ac:spMk id="10" creationId="{D0802CB5-71C9-4511-912E-AE497EA35A5F}"/>
            </ac:spMkLst>
          </pc:spChg>
        </pc:sldLayoutChg>
      </pc:sldMasterChg>
    </pc:docChg>
  </pc:docChgLst>
  <pc:docChgLst>
    <pc:chgData name="Rebecca Rottensteiner" userId="0b3bafb9-27b5-4ca3-88c6-6e68c01e6d3f" providerId="ADAL" clId="{4BF7B5A7-33A5-44FA-8945-999184E8A48D}"/>
    <pc:docChg chg="custSel modSld">
      <pc:chgData name="Rebecca Rottensteiner" userId="0b3bafb9-27b5-4ca3-88c6-6e68c01e6d3f" providerId="ADAL" clId="{4BF7B5A7-33A5-44FA-8945-999184E8A48D}" dt="2019-08-08T07:21:17.926" v="19" actId="20577"/>
      <pc:docMkLst>
        <pc:docMk/>
      </pc:docMkLst>
      <pc:sldChg chg="modSp">
        <pc:chgData name="Rebecca Rottensteiner" userId="0b3bafb9-27b5-4ca3-88c6-6e68c01e6d3f" providerId="ADAL" clId="{4BF7B5A7-33A5-44FA-8945-999184E8A48D}" dt="2019-08-08T07:21:17.926" v="19" actId="20577"/>
        <pc:sldMkLst>
          <pc:docMk/>
          <pc:sldMk cId="3381839672" sldId="304"/>
        </pc:sldMkLst>
        <pc:spChg chg="mod">
          <ac:chgData name="Rebecca Rottensteiner" userId="0b3bafb9-27b5-4ca3-88c6-6e68c01e6d3f" providerId="ADAL" clId="{4BF7B5A7-33A5-44FA-8945-999184E8A48D}" dt="2019-08-08T07:21:17.926" v="19" actId="20577"/>
          <ac:spMkLst>
            <pc:docMk/>
            <pc:sldMk cId="3381839672" sldId="304"/>
            <ac:spMk id="2" creationId="{C1E0C17C-5353-40D7-821E-B76A597E1E18}"/>
          </ac:spMkLst>
        </pc:spChg>
      </pc:sldChg>
      <pc:sldChg chg="modSp">
        <pc:chgData name="Rebecca Rottensteiner" userId="0b3bafb9-27b5-4ca3-88c6-6e68c01e6d3f" providerId="ADAL" clId="{4BF7B5A7-33A5-44FA-8945-999184E8A48D}" dt="2019-08-08T07:21:09.098" v="12" actId="20577"/>
        <pc:sldMkLst>
          <pc:docMk/>
          <pc:sldMk cId="3638416641" sldId="320"/>
        </pc:sldMkLst>
        <pc:spChg chg="mod">
          <ac:chgData name="Rebecca Rottensteiner" userId="0b3bafb9-27b5-4ca3-88c6-6e68c01e6d3f" providerId="ADAL" clId="{4BF7B5A7-33A5-44FA-8945-999184E8A48D}" dt="2019-08-08T07:21:09.098" v="12" actId="20577"/>
          <ac:spMkLst>
            <pc:docMk/>
            <pc:sldMk cId="3638416641" sldId="320"/>
            <ac:spMk id="2" creationId="{3BEC656D-E101-4C02-A809-2FCE7ED7A3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465F1D8-E0F2-4798-B48F-39E94F21E0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A1C0F4-C1FB-48D2-8561-2727297BF9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7159-9670-4E52-81EB-2148E83C028C}" type="datetimeFigureOut">
              <a:rPr lang="de-AT" smtClean="0">
                <a:latin typeface="Arial" panose="020B0604020202020204" pitchFamily="34" charset="0"/>
              </a:rPr>
              <a:t>12.02.2020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93422-D9EA-4274-A970-6671731551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C4CF47-BB4C-44D9-8AAB-674E9C60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6A84-9A92-4766-80D7-5368C0FCACD6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algn="ct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455738"/>
            <a:ext cx="10067925" cy="1844608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Font Awesome 5 Free Solid" panose="02000503000000000000" pitchFamily="50" charset="2"/>
              <a:buChar char="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Font Awesome 5 Free Solid" panose="02000503000000000000" pitchFamily="50" charset="2"/>
              <a:buChar char="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86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4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algn="ct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5496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22E2A8-9DFD-4784-8E5C-4E9997FD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52A49-D505-4C35-816A-6F1D12D0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8B61F-CD0D-4491-A4AC-B3C7BAE0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FA1AD05-D882-4093-9467-F6375F6DB568}" type="datetimeFigureOut">
              <a:rPr lang="de-AT" smtClean="0"/>
              <a:pPr/>
              <a:t>12.02.2020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8AD60-98DC-4690-AAB4-702AB3276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FDA93-D788-4C68-B052-41EA3D63D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4A915E9-98B4-4C46-B02A-FB7B9126B18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74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Kapitel 12: Eventhandler</a:t>
            </a:r>
          </a:p>
        </p:txBody>
      </p:sp>
    </p:spTree>
    <p:extLst>
      <p:ext uri="{BB962C8B-B14F-4D97-AF65-F5344CB8AC3E}">
        <p14:creationId xmlns:p14="http://schemas.microsoft.com/office/powerpoint/2010/main" val="363841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600C-910E-4D30-8E16-733125E7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B1AF1-27D5-4455-BD8F-452A26733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608372"/>
          </a:xfrm>
        </p:spPr>
        <p:txBody>
          <a:bodyPr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Wenn ein Event ausgelöst wird, heißt das im Programmierer-Jargon: „Das Event wird </a:t>
            </a: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gefeuert.“</a:t>
            </a:r>
          </a:p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Eventhandler werden auch als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 bezeichnet.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E96AF28-9429-442B-B23B-740DC5933D0D}"/>
              </a:ext>
            </a:extLst>
          </p:cNvPr>
          <p:cNvSpPr/>
          <p:nvPr/>
        </p:nvSpPr>
        <p:spPr>
          <a:xfrm>
            <a:off x="1724026" y="2750106"/>
            <a:ext cx="8199202" cy="16004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&lt;a </a:t>
            </a:r>
            <a:r>
              <a:rPr lang="de-DE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="klick-mich" </a:t>
            </a:r>
            <a:r>
              <a:rPr lang="de-DE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onclick</a:t>
            </a:r>
            <a:r>
              <a:rPr lang="de-DE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DE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wechsleStyle</a:t>
            </a:r>
            <a:r>
              <a:rPr lang="de-DE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()"&gt;...&lt;/a&gt;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pPr lvl="1"/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function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wechsleStyle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(){</a:t>
            </a:r>
          </a:p>
          <a:p>
            <a:pPr lvl="2"/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("klick-mich").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classList.toggle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("geklickt");</a:t>
            </a:r>
            <a:r>
              <a:rPr lang="de-AT" sz="1400" b="1" dirty="0">
                <a:solidFill>
                  <a:schemeClr val="bg1"/>
                </a:solidFill>
                <a:latin typeface="Source Code Pro" panose="020B0509030403020204" pitchFamily="49" charset="0"/>
              </a:rPr>
              <a:t>*3</a:t>
            </a:r>
          </a:p>
          <a:p>
            <a:pPr lvl="1"/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744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1E7C92-EC36-4DD9-BA68-8B35EC99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1B20D-BD65-4875-88AC-91611AC95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86232"/>
          </a:xfrm>
        </p:spPr>
        <p:txBody>
          <a:bodyPr vert="horz" lIns="91440" tIns="45720" rIns="91440" bIns="4572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Der Name des Events wird ohne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angegeben. </a:t>
            </a: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de-A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de-AT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statt </a:t>
            </a:r>
            <a:r>
              <a:rPr lang="de-A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. 	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469BAFD-9B4D-41ED-A30A-AA9F42E720A2}"/>
              </a:ext>
            </a:extLst>
          </p:cNvPr>
          <p:cNvSpPr/>
          <p:nvPr/>
        </p:nvSpPr>
        <p:spPr>
          <a:xfrm>
            <a:off x="1085850" y="2274838"/>
            <a:ext cx="9658350" cy="11695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function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 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wechsleStyle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(){</a:t>
            </a:r>
          </a:p>
          <a:p>
            <a:pPr lvl="1"/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("klick-mich").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classList.toggle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("geklickt");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}</a:t>
            </a:r>
            <a:endParaRPr lang="de-AT" sz="1400" b="1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/* Jetzt modern und hip, Handler registrieren direkt im JavaScript */</a:t>
            </a:r>
          </a:p>
          <a:p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("klick-mich").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addEventListener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click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", 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wechsleStyle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4193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516B7F-7D85-4BA8-964B-37EA482B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30D10C-851D-4C5C-841E-37C8A0ED3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0" t="63473" r="9375" b="14166"/>
          <a:stretch/>
        </p:blipFill>
        <p:spPr>
          <a:xfrm>
            <a:off x="1532345" y="2200276"/>
            <a:ext cx="9364256" cy="3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93704F-EB35-4536-99F3-F722FCDB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MouseEvents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621584-C686-47DF-9C6C-ABE23A2D6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42083" r="25997" b="36806"/>
          <a:stretch/>
        </p:blipFill>
        <p:spPr>
          <a:xfrm>
            <a:off x="1466849" y="1162050"/>
            <a:ext cx="9191626" cy="45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93704F-EB35-4536-99F3-F722FCDB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Selbststudium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D2F1C5-5732-4FEA-A4E7-E089A9086D01}"/>
              </a:ext>
            </a:extLst>
          </p:cNvPr>
          <p:cNvSpPr/>
          <p:nvPr/>
        </p:nvSpPr>
        <p:spPr>
          <a:xfrm>
            <a:off x="3524284" y="2148959"/>
            <a:ext cx="310989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blubbernde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Keyboardevents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Timeout, Formevents und andere</a:t>
            </a:r>
          </a:p>
          <a:p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400" b="1" dirty="0">
                <a:latin typeface="Arial" panose="020B0604020202020204" pitchFamily="34" charset="0"/>
                <a:cs typeface="Arial" panose="020B0604020202020204" pitchFamily="34" charset="0"/>
              </a:rPr>
              <a:t>Seite 518 - 525</a:t>
            </a:r>
          </a:p>
        </p:txBody>
      </p:sp>
    </p:spTree>
    <p:extLst>
      <p:ext uri="{BB962C8B-B14F-4D97-AF65-F5344CB8AC3E}">
        <p14:creationId xmlns:p14="http://schemas.microsoft.com/office/powerpoint/2010/main" val="379259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Ende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Font Awesome 5 Free Solid</vt:lpstr>
      <vt:lpstr>Source Code Pro</vt:lpstr>
      <vt:lpstr>Office</vt:lpstr>
      <vt:lpstr>Kapitel 12: Eventhandler</vt:lpstr>
      <vt:lpstr>Eventhandler</vt:lpstr>
      <vt:lpstr>addEventListener click</vt:lpstr>
      <vt:lpstr>addEventListener load</vt:lpstr>
      <vt:lpstr>MouseEvents</vt:lpstr>
      <vt:lpstr>Selbststudium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13: DOM</dc:title>
  <dc:creator>Rebecca Rottensteiner</dc:creator>
  <cp:lastModifiedBy>Rebecca Rottensteiner</cp:lastModifiedBy>
  <cp:revision>10</cp:revision>
  <dcterms:created xsi:type="dcterms:W3CDTF">2019-08-06T11:48:24Z</dcterms:created>
  <dcterms:modified xsi:type="dcterms:W3CDTF">2020-02-12T17:00:43Z</dcterms:modified>
</cp:coreProperties>
</file>