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handoutMasterIdLst>
    <p:handoutMasterId r:id="rId17"/>
  </p:handoutMasterIdLst>
  <p:sldIdLst>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58"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2926A-6552-4955-A0A9-D89EDE049E47}" v="21" dt="2019-08-06T12:09:59.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p:cViewPr varScale="1">
        <p:scale>
          <a:sx n="120" d="100"/>
          <a:sy n="120" d="100"/>
        </p:scale>
        <p:origin x="114" y="90"/>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becca Rottensteiner" userId="0b3bafb9-27b5-4ca3-88c6-6e68c01e6d3f" providerId="ADAL" clId="{0502926A-6552-4955-A0A9-D89EDE049E47}"/>
    <pc:docChg chg="addSld delSld modSld sldOrd delMainMaster">
      <pc:chgData name="Rebecca Rottensteiner" userId="0b3bafb9-27b5-4ca3-88c6-6e68c01e6d3f" providerId="ADAL" clId="{0502926A-6552-4955-A0A9-D89EDE049E47}" dt="2019-08-06T12:10:10.331" v="93" actId="2696"/>
      <pc:docMkLst>
        <pc:docMk/>
      </pc:docMkLst>
      <pc:sldChg chg="addSp delSp modSp add">
        <pc:chgData name="Rebecca Rottensteiner" userId="0b3bafb9-27b5-4ca3-88c6-6e68c01e6d3f" providerId="ADAL" clId="{0502926A-6552-4955-A0A9-D89EDE049E47}" dt="2019-08-06T11:56:16.042" v="27"/>
        <pc:sldMkLst>
          <pc:docMk/>
          <pc:sldMk cId="1129141924" sldId="256"/>
        </pc:sldMkLst>
        <pc:spChg chg="del">
          <ac:chgData name="Rebecca Rottensteiner" userId="0b3bafb9-27b5-4ca3-88c6-6e68c01e6d3f" providerId="ADAL" clId="{0502926A-6552-4955-A0A9-D89EDE049E47}" dt="2019-08-06T11:56:16.042" v="27"/>
          <ac:spMkLst>
            <pc:docMk/>
            <pc:sldMk cId="1129141924" sldId="256"/>
            <ac:spMk id="2" creationId="{C775D965-A62D-4579-B161-204FCE89FEB2}"/>
          </ac:spMkLst>
        </pc:spChg>
        <pc:spChg chg="del">
          <ac:chgData name="Rebecca Rottensteiner" userId="0b3bafb9-27b5-4ca3-88c6-6e68c01e6d3f" providerId="ADAL" clId="{0502926A-6552-4955-A0A9-D89EDE049E47}" dt="2019-08-06T11:56:16.042" v="27"/>
          <ac:spMkLst>
            <pc:docMk/>
            <pc:sldMk cId="1129141924" sldId="256"/>
            <ac:spMk id="3" creationId="{7149EDE9-92DA-4D17-B1FD-EF0CB4877E4C}"/>
          </ac:spMkLst>
        </pc:spChg>
        <pc:spChg chg="add mod">
          <ac:chgData name="Rebecca Rottensteiner" userId="0b3bafb9-27b5-4ca3-88c6-6e68c01e6d3f" providerId="ADAL" clId="{0502926A-6552-4955-A0A9-D89EDE049E47}" dt="2019-08-06T11:56:16.042" v="27"/>
          <ac:spMkLst>
            <pc:docMk/>
            <pc:sldMk cId="1129141924" sldId="256"/>
            <ac:spMk id="4" creationId="{9676D72A-A6C7-42C1-8068-26C21F3BC2F0}"/>
          </ac:spMkLst>
        </pc:spChg>
        <pc:spChg chg="add mod">
          <ac:chgData name="Rebecca Rottensteiner" userId="0b3bafb9-27b5-4ca3-88c6-6e68c01e6d3f" providerId="ADAL" clId="{0502926A-6552-4955-A0A9-D89EDE049E47}" dt="2019-08-06T11:56:16.042" v="27"/>
          <ac:spMkLst>
            <pc:docMk/>
            <pc:sldMk cId="1129141924" sldId="256"/>
            <ac:spMk id="5" creationId="{2FA750EE-F23F-42E7-A32B-0210BCD8F094}"/>
          </ac:spMkLst>
        </pc:spChg>
      </pc:sldChg>
      <pc:sldChg chg="add del">
        <pc:chgData name="Rebecca Rottensteiner" userId="0b3bafb9-27b5-4ca3-88c6-6e68c01e6d3f" providerId="ADAL" clId="{0502926A-6552-4955-A0A9-D89EDE049E47}" dt="2019-08-06T11:55:49.375" v="18" actId="2696"/>
        <pc:sldMkLst>
          <pc:docMk/>
          <pc:sldMk cId="3823444474" sldId="256"/>
        </pc:sldMkLst>
      </pc:sldChg>
      <pc:sldChg chg="addSp delSp modSp add del ord modTransition">
        <pc:chgData name="Rebecca Rottensteiner" userId="0b3bafb9-27b5-4ca3-88c6-6e68c01e6d3f" providerId="ADAL" clId="{0502926A-6552-4955-A0A9-D89EDE049E47}" dt="2019-08-06T12:10:10.331" v="93" actId="2696"/>
        <pc:sldMkLst>
          <pc:docMk/>
          <pc:sldMk cId="734193896" sldId="257"/>
        </pc:sldMkLst>
        <pc:spChg chg="del">
          <ac:chgData name="Rebecca Rottensteiner" userId="0b3bafb9-27b5-4ca3-88c6-6e68c01e6d3f" providerId="ADAL" clId="{0502926A-6552-4955-A0A9-D89EDE049E47}" dt="2019-08-06T11:56:19.153" v="28"/>
          <ac:spMkLst>
            <pc:docMk/>
            <pc:sldMk cId="734193896" sldId="257"/>
            <ac:spMk id="2" creationId="{B6A95E40-A9D6-4B31-BA0B-8DB397385D8A}"/>
          </ac:spMkLst>
        </pc:spChg>
        <pc:spChg chg="del">
          <ac:chgData name="Rebecca Rottensteiner" userId="0b3bafb9-27b5-4ca3-88c6-6e68c01e6d3f" providerId="ADAL" clId="{0502926A-6552-4955-A0A9-D89EDE049E47}" dt="2019-08-06T11:56:19.153" v="28"/>
          <ac:spMkLst>
            <pc:docMk/>
            <pc:sldMk cId="734193896" sldId="257"/>
            <ac:spMk id="3" creationId="{7C729E0E-225D-46A7-B4BB-B90CBFE466EF}"/>
          </ac:spMkLst>
        </pc:spChg>
        <pc:spChg chg="add mod">
          <ac:chgData name="Rebecca Rottensteiner" userId="0b3bafb9-27b5-4ca3-88c6-6e68c01e6d3f" providerId="ADAL" clId="{0502926A-6552-4955-A0A9-D89EDE049E47}" dt="2019-08-06T12:06:47.138" v="88"/>
          <ac:spMkLst>
            <pc:docMk/>
            <pc:sldMk cId="734193896" sldId="257"/>
            <ac:spMk id="4" creationId="{BE1E7C92-EC36-4DD9-BA68-8B35EC996F48}"/>
          </ac:spMkLst>
        </pc:spChg>
        <pc:spChg chg="add mod">
          <ac:chgData name="Rebecca Rottensteiner" userId="0b3bafb9-27b5-4ca3-88c6-6e68c01e6d3f" providerId="ADAL" clId="{0502926A-6552-4955-A0A9-D89EDE049E47}" dt="2019-08-06T11:56:19.153" v="28"/>
          <ac:spMkLst>
            <pc:docMk/>
            <pc:sldMk cId="734193896" sldId="257"/>
            <ac:spMk id="5" creationId="{3FA1B20D-BD65-4875-88AC-91611AC95B70}"/>
          </ac:spMkLst>
        </pc:spChg>
      </pc:sldChg>
      <pc:sldChg chg="addSp delSp modSp add del modTransition">
        <pc:chgData name="Rebecca Rottensteiner" userId="0b3bafb9-27b5-4ca3-88c6-6e68c01e6d3f" providerId="ADAL" clId="{0502926A-6552-4955-A0A9-D89EDE049E47}" dt="2019-08-06T11:55:48.969" v="17" actId="2696"/>
        <pc:sldMkLst>
          <pc:docMk/>
          <pc:sldMk cId="960857775" sldId="257"/>
        </pc:sldMkLst>
        <pc:spChg chg="del">
          <ac:chgData name="Rebecca Rottensteiner" userId="0b3bafb9-27b5-4ca3-88c6-6e68c01e6d3f" providerId="ADAL" clId="{0502926A-6552-4955-A0A9-D89EDE049E47}" dt="2019-08-06T11:55:43.018" v="14"/>
          <ac:spMkLst>
            <pc:docMk/>
            <pc:sldMk cId="960857775" sldId="257"/>
            <ac:spMk id="2" creationId="{3D99055A-0B54-4090-A6E6-58A8F5BA0D5C}"/>
          </ac:spMkLst>
        </pc:spChg>
        <pc:spChg chg="add mod">
          <ac:chgData name="Rebecca Rottensteiner" userId="0b3bafb9-27b5-4ca3-88c6-6e68c01e6d3f" providerId="ADAL" clId="{0502926A-6552-4955-A0A9-D89EDE049E47}" dt="2019-08-06T11:55:43.018" v="14"/>
          <ac:spMkLst>
            <pc:docMk/>
            <pc:sldMk cId="960857775" sldId="257"/>
            <ac:spMk id="3" creationId="{F0D65E55-6CF5-4F28-A905-BF851D90BE88}"/>
          </ac:spMkLst>
        </pc:spChg>
        <pc:spChg chg="add mod">
          <ac:chgData name="Rebecca Rottensteiner" userId="0b3bafb9-27b5-4ca3-88c6-6e68c01e6d3f" providerId="ADAL" clId="{0502926A-6552-4955-A0A9-D89EDE049E47}" dt="2019-08-06T11:55:43.018" v="14"/>
          <ac:spMkLst>
            <pc:docMk/>
            <pc:sldMk cId="960857775" sldId="257"/>
            <ac:spMk id="4" creationId="{4F7FD6F1-D2DD-4FA1-911A-E59129B3D133}"/>
          </ac:spMkLst>
        </pc:spChg>
      </pc:sldChg>
      <pc:sldChg chg="addSp delSp modSp add modTransition">
        <pc:chgData name="Rebecca Rottensteiner" userId="0b3bafb9-27b5-4ca3-88c6-6e68c01e6d3f" providerId="ADAL" clId="{0502926A-6552-4955-A0A9-D89EDE049E47}" dt="2019-08-06T11:56:21.687" v="29"/>
        <pc:sldMkLst>
          <pc:docMk/>
          <pc:sldMk cId="3242614895" sldId="258"/>
        </pc:sldMkLst>
        <pc:spChg chg="del">
          <ac:chgData name="Rebecca Rottensteiner" userId="0b3bafb9-27b5-4ca3-88c6-6e68c01e6d3f" providerId="ADAL" clId="{0502926A-6552-4955-A0A9-D89EDE049E47}" dt="2019-08-06T11:56:21.687" v="29"/>
          <ac:spMkLst>
            <pc:docMk/>
            <pc:sldMk cId="3242614895" sldId="258"/>
            <ac:spMk id="2" creationId="{A5992657-7D84-431F-A220-4F20EE81867F}"/>
          </ac:spMkLst>
        </pc:spChg>
        <pc:spChg chg="del">
          <ac:chgData name="Rebecca Rottensteiner" userId="0b3bafb9-27b5-4ca3-88c6-6e68c01e6d3f" providerId="ADAL" clId="{0502926A-6552-4955-A0A9-D89EDE049E47}" dt="2019-08-06T11:56:21.687" v="29"/>
          <ac:spMkLst>
            <pc:docMk/>
            <pc:sldMk cId="3242614895" sldId="258"/>
            <ac:spMk id="3" creationId="{BD982217-663A-413E-A64E-5F26A9C5FAC5}"/>
          </ac:spMkLst>
        </pc:spChg>
        <pc:spChg chg="add mod">
          <ac:chgData name="Rebecca Rottensteiner" userId="0b3bafb9-27b5-4ca3-88c6-6e68c01e6d3f" providerId="ADAL" clId="{0502926A-6552-4955-A0A9-D89EDE049E47}" dt="2019-08-06T11:56:21.687" v="29"/>
          <ac:spMkLst>
            <pc:docMk/>
            <pc:sldMk cId="3242614895" sldId="258"/>
            <ac:spMk id="4" creationId="{DE01242F-7E4A-4C6A-93EA-849998A1C0A8}"/>
          </ac:spMkLst>
        </pc:spChg>
      </pc:sldChg>
      <pc:sldChg chg="add del">
        <pc:chgData name="Rebecca Rottensteiner" userId="0b3bafb9-27b5-4ca3-88c6-6e68c01e6d3f" providerId="ADAL" clId="{0502926A-6552-4955-A0A9-D89EDE049E47}" dt="2019-08-06T11:55:48.126" v="16" actId="2696"/>
        <pc:sldMkLst>
          <pc:docMk/>
          <pc:sldMk cId="3991058052" sldId="258"/>
        </pc:sldMkLst>
      </pc:sldChg>
      <pc:sldChg chg="modSp add">
        <pc:chgData name="Rebecca Rottensteiner" userId="0b3bafb9-27b5-4ca3-88c6-6e68c01e6d3f" providerId="ADAL" clId="{0502926A-6552-4955-A0A9-D89EDE049E47}" dt="2019-08-06T12:06:21.210" v="85"/>
        <pc:sldMkLst>
          <pc:docMk/>
          <pc:sldMk cId="4015994479" sldId="259"/>
        </pc:sldMkLst>
        <pc:spChg chg="mod">
          <ac:chgData name="Rebecca Rottensteiner" userId="0b3bafb9-27b5-4ca3-88c6-6e68c01e6d3f" providerId="ADAL" clId="{0502926A-6552-4955-A0A9-D89EDE049E47}" dt="2019-08-06T12:06:21.210" v="85"/>
          <ac:spMkLst>
            <pc:docMk/>
            <pc:sldMk cId="4015994479" sldId="259"/>
            <ac:spMk id="2" creationId="{0DF32162-0623-40D9-9FAD-27178B37504D}"/>
          </ac:spMkLst>
        </pc:spChg>
      </pc:sldChg>
      <pc:sldChg chg="modSp add del">
        <pc:chgData name="Rebecca Rottensteiner" userId="0b3bafb9-27b5-4ca3-88c6-6e68c01e6d3f" providerId="ADAL" clId="{0502926A-6552-4955-A0A9-D89EDE049E47}" dt="2019-08-06T12:09:45.346" v="90" actId="2696"/>
        <pc:sldMkLst>
          <pc:docMk/>
          <pc:sldMk cId="3177440172" sldId="260"/>
        </pc:sldMkLst>
        <pc:spChg chg="mod">
          <ac:chgData name="Rebecca Rottensteiner" userId="0b3bafb9-27b5-4ca3-88c6-6e68c01e6d3f" providerId="ADAL" clId="{0502926A-6552-4955-A0A9-D89EDE049E47}" dt="2019-08-06T12:06:27.363" v="86"/>
          <ac:spMkLst>
            <pc:docMk/>
            <pc:sldMk cId="3177440172" sldId="260"/>
            <ac:spMk id="2" creationId="{D713600C-910E-4D30-8E16-733125E78268}"/>
          </ac:spMkLst>
        </pc:spChg>
      </pc:sldChg>
      <pc:sldChg chg="add">
        <pc:chgData name="Rebecca Rottensteiner" userId="0b3bafb9-27b5-4ca3-88c6-6e68c01e6d3f" providerId="ADAL" clId="{0502926A-6552-4955-A0A9-D89EDE049E47}" dt="2019-08-06T12:09:43.061" v="89"/>
        <pc:sldMkLst>
          <pc:docMk/>
          <pc:sldMk cId="270802590" sldId="261"/>
        </pc:sldMkLst>
      </pc:sldChg>
      <pc:sldMasterChg chg="del delSldLayout">
        <pc:chgData name="Rebecca Rottensteiner" userId="0b3bafb9-27b5-4ca3-88c6-6e68c01e6d3f" providerId="ADAL" clId="{0502926A-6552-4955-A0A9-D89EDE049E47}" dt="2019-08-06T11:55:33.661" v="11" actId="2696"/>
        <pc:sldMasterMkLst>
          <pc:docMk/>
          <pc:sldMasterMk cId="2220082830" sldId="2147483648"/>
        </pc:sldMasterMkLst>
        <pc:sldLayoutChg chg="del">
          <pc:chgData name="Rebecca Rottensteiner" userId="0b3bafb9-27b5-4ca3-88c6-6e68c01e6d3f" providerId="ADAL" clId="{0502926A-6552-4955-A0A9-D89EDE049E47}" dt="2019-08-06T11:55:17.526" v="1" actId="2696"/>
          <pc:sldLayoutMkLst>
            <pc:docMk/>
            <pc:sldMasterMk cId="2220082830" sldId="2147483648"/>
            <pc:sldLayoutMk cId="530105153" sldId="2147483649"/>
          </pc:sldLayoutMkLst>
        </pc:sldLayoutChg>
        <pc:sldLayoutChg chg="del">
          <pc:chgData name="Rebecca Rottensteiner" userId="0b3bafb9-27b5-4ca3-88c6-6e68c01e6d3f" providerId="ADAL" clId="{0502926A-6552-4955-A0A9-D89EDE049E47}" dt="2019-08-06T11:55:17.526" v="2" actId="2696"/>
          <pc:sldLayoutMkLst>
            <pc:docMk/>
            <pc:sldMasterMk cId="2220082830" sldId="2147483648"/>
            <pc:sldLayoutMk cId="875323188" sldId="2147483650"/>
          </pc:sldLayoutMkLst>
        </pc:sldLayoutChg>
        <pc:sldLayoutChg chg="del">
          <pc:chgData name="Rebecca Rottensteiner" userId="0b3bafb9-27b5-4ca3-88c6-6e68c01e6d3f" providerId="ADAL" clId="{0502926A-6552-4955-A0A9-D89EDE049E47}" dt="2019-08-06T11:55:17.526" v="3" actId="2696"/>
          <pc:sldLayoutMkLst>
            <pc:docMk/>
            <pc:sldMasterMk cId="2220082830" sldId="2147483648"/>
            <pc:sldLayoutMk cId="4092687809" sldId="2147483651"/>
          </pc:sldLayoutMkLst>
        </pc:sldLayoutChg>
        <pc:sldLayoutChg chg="del">
          <pc:chgData name="Rebecca Rottensteiner" userId="0b3bafb9-27b5-4ca3-88c6-6e68c01e6d3f" providerId="ADAL" clId="{0502926A-6552-4955-A0A9-D89EDE049E47}" dt="2019-08-06T11:55:17.526" v="4" actId="2696"/>
          <pc:sldLayoutMkLst>
            <pc:docMk/>
            <pc:sldMasterMk cId="2220082830" sldId="2147483648"/>
            <pc:sldLayoutMk cId="2114616375" sldId="2147483652"/>
          </pc:sldLayoutMkLst>
        </pc:sldLayoutChg>
        <pc:sldLayoutChg chg="del">
          <pc:chgData name="Rebecca Rottensteiner" userId="0b3bafb9-27b5-4ca3-88c6-6e68c01e6d3f" providerId="ADAL" clId="{0502926A-6552-4955-A0A9-D89EDE049E47}" dt="2019-08-06T11:55:17.526" v="5" actId="2696"/>
          <pc:sldLayoutMkLst>
            <pc:docMk/>
            <pc:sldMasterMk cId="2220082830" sldId="2147483648"/>
            <pc:sldLayoutMk cId="215610643" sldId="2147483653"/>
          </pc:sldLayoutMkLst>
        </pc:sldLayoutChg>
        <pc:sldLayoutChg chg="del">
          <pc:chgData name="Rebecca Rottensteiner" userId="0b3bafb9-27b5-4ca3-88c6-6e68c01e6d3f" providerId="ADAL" clId="{0502926A-6552-4955-A0A9-D89EDE049E47}" dt="2019-08-06T11:55:17.541" v="6" actId="2696"/>
          <pc:sldLayoutMkLst>
            <pc:docMk/>
            <pc:sldMasterMk cId="2220082830" sldId="2147483648"/>
            <pc:sldLayoutMk cId="3751862214" sldId="2147483654"/>
          </pc:sldLayoutMkLst>
        </pc:sldLayoutChg>
        <pc:sldLayoutChg chg="del">
          <pc:chgData name="Rebecca Rottensteiner" userId="0b3bafb9-27b5-4ca3-88c6-6e68c01e6d3f" providerId="ADAL" clId="{0502926A-6552-4955-A0A9-D89EDE049E47}" dt="2019-08-06T11:55:17.541" v="7" actId="2696"/>
          <pc:sldLayoutMkLst>
            <pc:docMk/>
            <pc:sldMasterMk cId="2220082830" sldId="2147483648"/>
            <pc:sldLayoutMk cId="4071502286" sldId="2147483655"/>
          </pc:sldLayoutMkLst>
        </pc:sldLayoutChg>
        <pc:sldLayoutChg chg="del">
          <pc:chgData name="Rebecca Rottensteiner" userId="0b3bafb9-27b5-4ca3-88c6-6e68c01e6d3f" providerId="ADAL" clId="{0502926A-6552-4955-A0A9-D89EDE049E47}" dt="2019-08-06T11:55:17.541" v="8" actId="2696"/>
          <pc:sldLayoutMkLst>
            <pc:docMk/>
            <pc:sldMasterMk cId="2220082830" sldId="2147483648"/>
            <pc:sldLayoutMk cId="2177577547" sldId="2147483656"/>
          </pc:sldLayoutMkLst>
        </pc:sldLayoutChg>
        <pc:sldLayoutChg chg="del">
          <pc:chgData name="Rebecca Rottensteiner" userId="0b3bafb9-27b5-4ca3-88c6-6e68c01e6d3f" providerId="ADAL" clId="{0502926A-6552-4955-A0A9-D89EDE049E47}" dt="2019-08-06T11:55:17.541" v="9" actId="2696"/>
          <pc:sldLayoutMkLst>
            <pc:docMk/>
            <pc:sldMasterMk cId="2220082830" sldId="2147483648"/>
            <pc:sldLayoutMk cId="2783008741" sldId="2147483657"/>
          </pc:sldLayoutMkLst>
        </pc:sldLayoutChg>
        <pc:sldLayoutChg chg="del">
          <pc:chgData name="Rebecca Rottensteiner" userId="0b3bafb9-27b5-4ca3-88c6-6e68c01e6d3f" providerId="ADAL" clId="{0502926A-6552-4955-A0A9-D89EDE049E47}" dt="2019-08-06T11:55:17.541" v="10" actId="2696"/>
          <pc:sldLayoutMkLst>
            <pc:docMk/>
            <pc:sldMasterMk cId="2220082830" sldId="2147483648"/>
            <pc:sldLayoutMk cId="3834614072" sldId="2147483658"/>
          </pc:sldLayoutMkLst>
        </pc:sldLayoutChg>
        <pc:sldLayoutChg chg="del">
          <pc:chgData name="Rebecca Rottensteiner" userId="0b3bafb9-27b5-4ca3-88c6-6e68c01e6d3f" providerId="ADAL" clId="{0502926A-6552-4955-A0A9-D89EDE049E47}" dt="2019-08-06T11:55:17.495" v="0" actId="2696"/>
          <pc:sldLayoutMkLst>
            <pc:docMk/>
            <pc:sldMasterMk cId="2220082830" sldId="2147483648"/>
            <pc:sldLayoutMk cId="1905485090" sldId="2147483659"/>
          </pc:sldLayoutMkLst>
        </pc:sldLayoutChg>
      </pc:sldMasterChg>
      <pc:sldMasterChg chg="delSldLayout">
        <pc:chgData name="Rebecca Rottensteiner" userId="0b3bafb9-27b5-4ca3-88c6-6e68c01e6d3f" providerId="ADAL" clId="{0502926A-6552-4955-A0A9-D89EDE049E47}" dt="2019-08-06T11:56:01.986" v="23" actId="2696"/>
        <pc:sldMasterMkLst>
          <pc:docMk/>
          <pc:sldMasterMk cId="2905283831" sldId="2147483649"/>
        </pc:sldMasterMkLst>
        <pc:sldLayoutChg chg="del">
          <pc:chgData name="Rebecca Rottensteiner" userId="0b3bafb9-27b5-4ca3-88c6-6e68c01e6d3f" providerId="ADAL" clId="{0502926A-6552-4955-A0A9-D89EDE049E47}" dt="2019-08-06T11:56:01.940" v="19" actId="2696"/>
          <pc:sldLayoutMkLst>
            <pc:docMk/>
            <pc:sldMasterMk cId="2905283831" sldId="2147483649"/>
            <pc:sldLayoutMk cId="3567540179" sldId="2147483650"/>
          </pc:sldLayoutMkLst>
        </pc:sldLayoutChg>
        <pc:sldLayoutChg chg="del">
          <pc:chgData name="Rebecca Rottensteiner" userId="0b3bafb9-27b5-4ca3-88c6-6e68c01e6d3f" providerId="ADAL" clId="{0502926A-6552-4955-A0A9-D89EDE049E47}" dt="2019-08-06T11:56:01.971" v="20" actId="2696"/>
          <pc:sldLayoutMkLst>
            <pc:docMk/>
            <pc:sldMasterMk cId="2905283831" sldId="2147483649"/>
            <pc:sldLayoutMk cId="1775874837" sldId="2147483651"/>
          </pc:sldLayoutMkLst>
        </pc:sldLayoutChg>
        <pc:sldLayoutChg chg="del">
          <pc:chgData name="Rebecca Rottensteiner" userId="0b3bafb9-27b5-4ca3-88c6-6e68c01e6d3f" providerId="ADAL" clId="{0502926A-6552-4955-A0A9-D89EDE049E47}" dt="2019-08-06T11:56:01.971" v="21" actId="2696"/>
          <pc:sldLayoutMkLst>
            <pc:docMk/>
            <pc:sldMasterMk cId="2905283831" sldId="2147483649"/>
            <pc:sldLayoutMk cId="3245059967" sldId="2147483652"/>
          </pc:sldLayoutMkLst>
        </pc:sldLayoutChg>
        <pc:sldLayoutChg chg="del">
          <pc:chgData name="Rebecca Rottensteiner" userId="0b3bafb9-27b5-4ca3-88c6-6e68c01e6d3f" providerId="ADAL" clId="{0502926A-6552-4955-A0A9-D89EDE049E47}" dt="2019-08-06T11:56:01.986" v="22" actId="2696"/>
          <pc:sldLayoutMkLst>
            <pc:docMk/>
            <pc:sldMasterMk cId="2905283831" sldId="2147483649"/>
            <pc:sldLayoutMk cId="1634829594" sldId="2147483653"/>
          </pc:sldLayoutMkLst>
        </pc:sldLayoutChg>
        <pc:sldLayoutChg chg="del">
          <pc:chgData name="Rebecca Rottensteiner" userId="0b3bafb9-27b5-4ca3-88c6-6e68c01e6d3f" providerId="ADAL" clId="{0502926A-6552-4955-A0A9-D89EDE049E47}" dt="2019-08-06T11:56:01.986" v="23" actId="2696"/>
          <pc:sldLayoutMkLst>
            <pc:docMk/>
            <pc:sldMasterMk cId="2905283831" sldId="2147483649"/>
            <pc:sldLayoutMk cId="3275969790" sldId="214748365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E096D71-4702-46D9-8CE1-710B946A18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ED7482EA-1340-4EEF-8764-7B7FF5B12C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682E03-7EAA-4FDC-8F55-8C0697B8A1CF}" type="datetimeFigureOut">
              <a:rPr lang="de-AT" smtClean="0">
                <a:latin typeface="Arial" panose="020B0604020202020204" pitchFamily="34" charset="0"/>
              </a:rPr>
              <a:t>12.02.2020</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7D5C1CBD-5210-4FAE-860B-51B11BAF51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0A340012-0221-4358-BFE0-571FFEF14B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9B8D55-4C82-485F-9062-CCEE7141FC28}"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308115956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3B8D3D-ADAF-4CC1-9BA4-39D38DC15FE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492B99C9-1BED-45D4-B043-719CD77DE38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Tree>
    <p:extLst>
      <p:ext uri="{BB962C8B-B14F-4D97-AF65-F5344CB8AC3E}">
        <p14:creationId xmlns:p14="http://schemas.microsoft.com/office/powerpoint/2010/main" val="3960208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
    <p:bg>
      <p:bgPr>
        <a:solidFill>
          <a:schemeClr val="bg1"/>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659384"/>
            <a:ext cx="5445125" cy="701731"/>
          </a:xfrm>
          <a:prstGeom prst="rect">
            <a:avLst/>
          </a:prstGeom>
        </p:spPr>
        <p:txBody>
          <a:bodyPr>
            <a:spAutoFit/>
          </a:bodyPr>
          <a:lstStyle>
            <a:lvl1pPr>
              <a:defRPr/>
            </a:lvl1pPr>
          </a:lstStyle>
          <a:p>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3607122"/>
            <a:ext cx="5445125" cy="823912"/>
          </a:xfrm>
          <a:prstGeom prst="rect">
            <a:avLst/>
          </a:prstGeom>
        </p:spPr>
        <p:txBody>
          <a:bodyPr anchor="b"/>
          <a:lstStyle>
            <a:lvl1pPr marL="0" indent="0">
              <a:buNone/>
              <a:defRPr sz="2000"/>
            </a:lvl1pPr>
          </a:lstStyle>
          <a:p>
            <a:pPr lvl="0"/>
            <a:r>
              <a:rPr lang="de-AT" dirty="0" err="1"/>
              <a:t>Subtitle</a:t>
            </a:r>
            <a:endParaRPr lang="de-AT" dirty="0"/>
          </a:p>
        </p:txBody>
      </p:sp>
      <p:sp>
        <p:nvSpPr>
          <p:cNvPr id="10" name="CustomShape 2">
            <a:extLst>
              <a:ext uri="{FF2B5EF4-FFF2-40B4-BE49-F238E27FC236}">
                <a16:creationId xmlns:a16="http://schemas.microsoft.com/office/drawing/2014/main" id="{D9561333-8B66-424D-9F12-BC5C386A5548}"/>
              </a:ext>
            </a:extLst>
          </p:cNvPr>
          <p:cNvSpPr/>
          <p:nvPr/>
        </p:nvSpPr>
        <p:spPr>
          <a:xfrm>
            <a:off x="831960" y="5748568"/>
            <a:ext cx="1051344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a:solidFill>
                  <a:schemeClr val="tx2"/>
                </a:solidFill>
                <a:latin typeface="Arial"/>
                <a:ea typeface="DejaVu Sans"/>
              </a:rPr>
              <a:t>CODERS.BAY / 02.09.2019/ Rebecca Rottensteiner</a:t>
            </a:r>
            <a:endParaRPr lang="de-AT" sz="1800" b="0" strike="noStrike" spc="-1" dirty="0">
              <a:solidFill>
                <a:schemeClr val="tx2"/>
              </a:solidFill>
              <a:latin typeface="Arial"/>
            </a:endParaRPr>
          </a:p>
        </p:txBody>
      </p:sp>
      <p:pic>
        <p:nvPicPr>
          <p:cNvPr id="11" name="Grafik 6">
            <a:extLst>
              <a:ext uri="{FF2B5EF4-FFF2-40B4-BE49-F238E27FC236}">
                <a16:creationId xmlns:a16="http://schemas.microsoft.com/office/drawing/2014/main" id="{CF5AA6C6-A922-4638-AE15-4A90585865AA}"/>
              </a:ext>
            </a:extLst>
          </p:cNvPr>
          <p:cNvPicPr/>
          <p:nvPr/>
        </p:nvPicPr>
        <p:blipFill>
          <a:blip r:embed="rId2"/>
          <a:stretch/>
        </p:blipFill>
        <p:spPr>
          <a:xfrm>
            <a:off x="5287079" y="704877"/>
            <a:ext cx="1617840" cy="1296000"/>
          </a:xfrm>
          <a:prstGeom prst="rect">
            <a:avLst/>
          </a:prstGeom>
          <a:ln>
            <a:noFill/>
          </a:ln>
        </p:spPr>
      </p:pic>
    </p:spTree>
    <p:extLst>
      <p:ext uri="{BB962C8B-B14F-4D97-AF65-F5344CB8AC3E}">
        <p14:creationId xmlns:p14="http://schemas.microsoft.com/office/powerpoint/2010/main" val="33601681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Kapitelseite">
    <p:bg>
      <p:bgPr>
        <a:solidFill>
          <a:schemeClr val="tx1"/>
        </a:solidFill>
        <a:effectLst/>
      </p:bgPr>
    </p:bg>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a:solidFill>
                  <a:schemeClr val="tx1"/>
                </a:solidFill>
              </a:rPr>
              <a:t>Mastertitelformat bearbeiten</a:t>
            </a:r>
            <a:endParaRPr lang="de-AT" sz="3400" dirty="0">
              <a:solidFill>
                <a:schemeClr val="tx1"/>
              </a:solidFill>
            </a:endParaRPr>
          </a:p>
        </p:txBody>
      </p:sp>
      <p:pic>
        <p:nvPicPr>
          <p:cNvPr id="12" name="Grafik 6">
            <a:extLst>
              <a:ext uri="{FF2B5EF4-FFF2-40B4-BE49-F238E27FC236}">
                <a16:creationId xmlns:a16="http://schemas.microsoft.com/office/drawing/2014/main" id="{DC04B53F-97D4-4C96-8630-1F9CE939F525}"/>
              </a:ext>
            </a:extLst>
          </p:cNvPr>
          <p:cNvPicPr/>
          <p:nvPr/>
        </p:nvPicPr>
        <p:blipFill>
          <a:blip r:embed="rId2"/>
          <a:stretch/>
        </p:blipFill>
        <p:spPr>
          <a:xfrm>
            <a:off x="5287079" y="704877"/>
            <a:ext cx="1617840" cy="1296000"/>
          </a:xfrm>
          <a:prstGeom prst="rect">
            <a:avLst/>
          </a:prstGeom>
          <a:ln>
            <a:noFill/>
          </a:ln>
        </p:spPr>
      </p:pic>
    </p:spTree>
    <p:extLst>
      <p:ext uri="{BB962C8B-B14F-4D97-AF65-F5344CB8AC3E}">
        <p14:creationId xmlns:p14="http://schemas.microsoft.com/office/powerpoint/2010/main" val="403025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Übungsfolie">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B900E5AE-4B36-4EB8-8625-AC819A6F193E}"/>
              </a:ext>
            </a:extLst>
          </p:cNvPr>
          <p:cNvSpPr>
            <a:spLocks noGrp="1"/>
          </p:cNvSpPr>
          <p:nvPr>
            <p:ph type="body" sz="quarter" idx="13"/>
          </p:nvPr>
        </p:nvSpPr>
        <p:spPr>
          <a:xfrm>
            <a:off x="2043112" y="2966830"/>
            <a:ext cx="8105775" cy="1318310"/>
          </a:xfrm>
          <a:prstGeom prst="rect">
            <a:avLst/>
          </a:prstGeom>
        </p:spPr>
        <p:txBody>
          <a:bodyPr>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15" name="Titel 1">
            <a:extLst>
              <a:ext uri="{FF2B5EF4-FFF2-40B4-BE49-F238E27FC236}">
                <a16:creationId xmlns:a16="http://schemas.microsoft.com/office/drawing/2014/main" id="{B48159F6-F13C-4064-8CA4-6567E9F360C3}"/>
              </a:ext>
            </a:extLst>
          </p:cNvPr>
          <p:cNvSpPr txBox="1">
            <a:spLocks/>
          </p:cNvSpPr>
          <p:nvPr/>
        </p:nvSpPr>
        <p:spPr>
          <a:xfrm>
            <a:off x="472939" y="192746"/>
            <a:ext cx="4473147" cy="547319"/>
          </a:xfrm>
          <a:prstGeom prst="rect">
            <a:avLst/>
          </a:prstGeom>
        </p:spPr>
        <p:txBody>
          <a:bodyPr anchor="ctr"/>
          <a:lstStyle>
            <a:lvl1pPr algn="ctr" defTabSz="914377" rtl="0" eaLnBrk="1" latinLnBrk="0" hangingPunct="1">
              <a:lnSpc>
                <a:spcPct val="90000"/>
              </a:lnSpc>
              <a:spcBef>
                <a:spcPct val="0"/>
              </a:spcBef>
              <a:buNone/>
              <a:defRPr sz="3600" b="1" kern="1200" cap="small" baseline="0">
                <a:solidFill>
                  <a:schemeClr val="bg1"/>
                </a:solidFill>
                <a:effectLst>
                  <a:outerShdw blurRad="38100" dist="38100" dir="2700000" algn="tl">
                    <a:srgbClr val="000000">
                      <a:alpha val="43137"/>
                    </a:srgbClr>
                  </a:outerShdw>
                </a:effectLst>
                <a:latin typeface="+mj-lt"/>
                <a:ea typeface="+mj-ea"/>
                <a:cs typeface="+mj-cs"/>
              </a:defRPr>
            </a:lvl1pPr>
          </a:lstStyle>
          <a:p>
            <a:r>
              <a:rPr lang="de-DE" sz="2800" dirty="0">
                <a:solidFill>
                  <a:schemeClr val="tx1"/>
                </a:solidFill>
              </a:rPr>
              <a:t>Übung…</a:t>
            </a:r>
            <a:endParaRPr lang="de-AT" sz="2800" dirty="0">
              <a:solidFill>
                <a:schemeClr val="tx1"/>
              </a:solidFill>
            </a:endParaRPr>
          </a:p>
        </p:txBody>
      </p:sp>
      <p:sp>
        <p:nvSpPr>
          <p:cNvPr id="12" name="Freeform 6" title="Crop Mark">
            <a:extLst>
              <a:ext uri="{FF2B5EF4-FFF2-40B4-BE49-F238E27FC236}">
                <a16:creationId xmlns:a16="http://schemas.microsoft.com/office/drawing/2014/main" id="{92E52915-1418-45C3-9813-90B1CC742FA9}"/>
              </a:ext>
            </a:extLst>
          </p:cNvPr>
          <p:cNvSpPr/>
          <p:nvPr/>
        </p:nvSpPr>
        <p:spPr bwMode="auto">
          <a:xfrm rot="10800000">
            <a:off x="371115"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3" name="Freeform 6" title="Crop Mark">
            <a:extLst>
              <a:ext uri="{FF2B5EF4-FFF2-40B4-BE49-F238E27FC236}">
                <a16:creationId xmlns:a16="http://schemas.microsoft.com/office/drawing/2014/main" id="{5851F420-6255-4284-9297-E9296DF0D53D}"/>
              </a:ext>
            </a:extLst>
          </p:cNvPr>
          <p:cNvSpPr/>
          <p:nvPr/>
        </p:nvSpPr>
        <p:spPr bwMode="auto">
          <a:xfrm>
            <a:off x="4548290" y="10291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16" name="Grafik 15">
            <a:extLst>
              <a:ext uri="{FF2B5EF4-FFF2-40B4-BE49-F238E27FC236}">
                <a16:creationId xmlns:a16="http://schemas.microsoft.com/office/drawing/2014/main" id="{4D6FD8CB-1DDA-4FF9-8139-884E541962D0}"/>
              </a:ext>
            </a:extLst>
          </p:cNvPr>
          <p:cNvPicPr/>
          <p:nvPr/>
        </p:nvPicPr>
        <p:blipFill>
          <a:blip r:embed="rId2"/>
          <a:stretch/>
        </p:blipFill>
        <p:spPr>
          <a:xfrm>
            <a:off x="11097785" y="88176"/>
            <a:ext cx="949085" cy="760282"/>
          </a:xfrm>
          <a:prstGeom prst="rect">
            <a:avLst/>
          </a:prstGeom>
          <a:ln>
            <a:noFill/>
          </a:ln>
        </p:spPr>
      </p:pic>
      <p:sp>
        <p:nvSpPr>
          <p:cNvPr id="17" name="Rechteck 16">
            <a:extLst>
              <a:ext uri="{FF2B5EF4-FFF2-40B4-BE49-F238E27FC236}">
                <a16:creationId xmlns:a16="http://schemas.microsoft.com/office/drawing/2014/main" id="{20FD4E7F-C04F-4CE7-8F73-C8B399D1ABFE}"/>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a:t>&lt; </a:t>
            </a:r>
            <a:fld id="{B4E5A919-9C23-4E91-B8F0-F882270E1387}" type="slidenum">
              <a:rPr lang="de-AT" sz="1200" smtClean="0"/>
              <a:pPr algn="ctr"/>
              <a:t>‹Nr.›</a:t>
            </a:fld>
            <a:r>
              <a:rPr lang="de-AT" sz="1200"/>
              <a:t> /&gt;</a:t>
            </a:r>
            <a:endParaRPr lang="de-AT" sz="1200" dirty="0"/>
          </a:p>
        </p:txBody>
      </p:sp>
    </p:spTree>
    <p:extLst>
      <p:ext uri="{BB962C8B-B14F-4D97-AF65-F5344CB8AC3E}">
        <p14:creationId xmlns:p14="http://schemas.microsoft.com/office/powerpoint/2010/main" val="2409201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486032" y="222423"/>
            <a:ext cx="4473147"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371115"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4548290" y="10291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371475" y="1455738"/>
            <a:ext cx="10067925" cy="1318310"/>
          </a:xfrm>
          <a:prstGeom prst="rect">
            <a:avLst/>
          </a:prstGeom>
        </p:spPr>
        <p:txBody>
          <a:bodyPr>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pic>
        <p:nvPicPr>
          <p:cNvPr id="11" name="Grafik 10">
            <a:extLst>
              <a:ext uri="{FF2B5EF4-FFF2-40B4-BE49-F238E27FC236}">
                <a16:creationId xmlns:a16="http://schemas.microsoft.com/office/drawing/2014/main" id="{279CA1DA-3281-43F8-B162-8C2059ED5A02}"/>
              </a:ext>
            </a:extLst>
          </p:cNvPr>
          <p:cNvPicPr/>
          <p:nvPr/>
        </p:nvPicPr>
        <p:blipFill>
          <a:blip r:embed="rId2"/>
          <a:stretch/>
        </p:blipFill>
        <p:spPr>
          <a:xfrm>
            <a:off x="11097785" y="88176"/>
            <a:ext cx="949085" cy="760282"/>
          </a:xfrm>
          <a:prstGeom prst="rect">
            <a:avLst/>
          </a:prstGeom>
          <a:ln>
            <a:noFill/>
          </a:ln>
        </p:spPr>
      </p:pic>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a:t>&lt; </a:t>
            </a:r>
            <a:fld id="{B4E5A919-9C23-4E91-B8F0-F882270E1387}" type="slidenum">
              <a:rPr lang="de-AT" sz="1200" smtClean="0"/>
              <a:pPr algn="ctr"/>
              <a:t>‹Nr.›</a:t>
            </a:fld>
            <a:r>
              <a:rPr lang="de-AT" sz="1200"/>
              <a:t> /&gt;</a:t>
            </a:r>
            <a:endParaRPr lang="de-AT" sz="1200" dirty="0"/>
          </a:p>
        </p:txBody>
      </p:sp>
    </p:spTree>
    <p:extLst>
      <p:ext uri="{BB962C8B-B14F-4D97-AF65-F5344CB8AC3E}">
        <p14:creationId xmlns:p14="http://schemas.microsoft.com/office/powerpoint/2010/main" val="258474849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5283831"/>
      </p:ext>
    </p:extLst>
  </p:cSld>
  <p:clrMap bg1="lt1" tx1="dk1" bg2="lt2" tx2="dk2" accent1="accent1" accent2="accent2" accent3="accent3" accent4="accent4" accent5="accent5" accent6="accent6" hlink="hlink" folHlink="folHlink"/>
  <p:sldLayoutIdLst>
    <p:sldLayoutId id="2147483655"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4627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FA750EE-F23F-42E7-A32B-0210BCD8F094}"/>
              </a:ext>
            </a:extLst>
          </p:cNvPr>
          <p:cNvSpPr>
            <a:spLocks noGrp="1"/>
          </p:cNvSpPr>
          <p:nvPr>
            <p:ph type="title" idx="4294967295"/>
          </p:nvPr>
        </p:nvSpPr>
        <p:spPr>
          <a:xfrm>
            <a:off x="3368825" y="2907698"/>
            <a:ext cx="5445125" cy="1042604"/>
          </a:xfrm>
          <a:prstGeom prst="rect">
            <a:avLst/>
          </a:prstGeom>
        </p:spPr>
        <p:txBody>
          <a:bodyPr/>
          <a:lstStyle/>
          <a:p>
            <a:pPr algn="ctr"/>
            <a:r>
              <a:rPr lang="de-AT" sz="3600" dirty="0"/>
              <a:t>Cookies, </a:t>
            </a:r>
            <a:br>
              <a:rPr lang="de-AT" sz="3600" dirty="0"/>
            </a:br>
            <a:r>
              <a:rPr lang="de-AT" sz="3600" dirty="0" err="1"/>
              <a:t>WebStorage</a:t>
            </a:r>
            <a:r>
              <a:rPr lang="de-AT" sz="3600" dirty="0"/>
              <a:t> &amp; File-API</a:t>
            </a:r>
          </a:p>
        </p:txBody>
      </p:sp>
    </p:spTree>
    <p:extLst>
      <p:ext uri="{BB962C8B-B14F-4D97-AF65-F5344CB8AC3E}">
        <p14:creationId xmlns:p14="http://schemas.microsoft.com/office/powerpoint/2010/main" val="2440662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2B5FF6-18A0-48E3-AD3B-CE995FD8F0E8}"/>
              </a:ext>
            </a:extLst>
          </p:cNvPr>
          <p:cNvSpPr>
            <a:spLocks noGrp="1"/>
          </p:cNvSpPr>
          <p:nvPr>
            <p:ph type="title"/>
          </p:nvPr>
        </p:nvSpPr>
        <p:spPr/>
        <p:txBody>
          <a:bodyPr/>
          <a:lstStyle/>
          <a:p>
            <a:r>
              <a:rPr lang="de-AT" dirty="0"/>
              <a:t>File-API</a:t>
            </a:r>
          </a:p>
        </p:txBody>
      </p:sp>
      <p:sp>
        <p:nvSpPr>
          <p:cNvPr id="3" name="Textplatzhalter 2">
            <a:extLst>
              <a:ext uri="{FF2B5EF4-FFF2-40B4-BE49-F238E27FC236}">
                <a16:creationId xmlns:a16="http://schemas.microsoft.com/office/drawing/2014/main" id="{DA022118-194B-45E9-AE81-DDB4BEBFDBCC}"/>
              </a:ext>
            </a:extLst>
          </p:cNvPr>
          <p:cNvSpPr>
            <a:spLocks noGrp="1"/>
          </p:cNvSpPr>
          <p:nvPr>
            <p:ph type="body" sz="quarter" idx="13"/>
          </p:nvPr>
        </p:nvSpPr>
        <p:spPr>
          <a:xfrm>
            <a:off x="371476" y="1455737"/>
            <a:ext cx="4916962" cy="2869503"/>
          </a:xfrm>
        </p:spPr>
        <p:txBody>
          <a:bodyPr/>
          <a:lstStyle/>
          <a:p>
            <a:r>
              <a:rPr lang="de-AT" dirty="0"/>
              <a:t>JavaScript-Anwendungen können </a:t>
            </a:r>
            <a:r>
              <a:rPr lang="de-DE" dirty="0"/>
              <a:t>damit lesend auf das Dateisystem zugreifen.</a:t>
            </a:r>
          </a:p>
          <a:p>
            <a:r>
              <a:rPr lang="de-AT" dirty="0"/>
              <a:t>Um den </a:t>
            </a:r>
            <a:r>
              <a:rPr lang="de-DE" dirty="0"/>
              <a:t>Dateiinhalt zu lesen, gibt es einen weiteren Objekttyp, den </a:t>
            </a:r>
            <a:r>
              <a:rPr lang="de-DE" b="1" dirty="0"/>
              <a:t>File- Reader</a:t>
            </a:r>
            <a:r>
              <a:rPr lang="de-DE" dirty="0"/>
              <a:t>. Der kann nicht nur Dateien lesen, der kann Dateien auf verschiedene Arten lesen: als Text, als Binärdatei oder als Data-URL.</a:t>
            </a:r>
          </a:p>
          <a:p>
            <a:r>
              <a:rPr lang="de-DE" b="1" dirty="0"/>
              <a:t>Data-URL</a:t>
            </a:r>
            <a:r>
              <a:rPr lang="de-DE" dirty="0"/>
              <a:t>s sind ein kleines, aber nützliches Feature von HTML5. Es handelt sich um URLs mit dem </a:t>
            </a:r>
            <a:r>
              <a:rPr lang="de-DE" b="1" dirty="0" err="1"/>
              <a:t>data</a:t>
            </a:r>
            <a:r>
              <a:rPr lang="de-DE" b="1" dirty="0"/>
              <a:t>:</a:t>
            </a:r>
            <a:r>
              <a:rPr lang="de-DE" dirty="0"/>
              <a:t>-Protokoll, die nicht angeben, wo eine Ressource gespeichert ist, sondern die Ressource direkt enthalten. Dazu wird der Dateiinhalt in Base64 kodiert, eine Kodierung, die Binärdaten in eine Reihe von druckbaren Zeichen umsetzt.</a:t>
            </a:r>
          </a:p>
        </p:txBody>
      </p:sp>
      <p:pic>
        <p:nvPicPr>
          <p:cNvPr id="4" name="Grafik 3">
            <a:extLst>
              <a:ext uri="{FF2B5EF4-FFF2-40B4-BE49-F238E27FC236}">
                <a16:creationId xmlns:a16="http://schemas.microsoft.com/office/drawing/2014/main" id="{E3B3494B-C948-402E-8603-6F9BBEB50ADE}"/>
              </a:ext>
            </a:extLst>
          </p:cNvPr>
          <p:cNvPicPr>
            <a:picLocks noChangeAspect="1"/>
          </p:cNvPicPr>
          <p:nvPr/>
        </p:nvPicPr>
        <p:blipFill rotWithShape="1">
          <a:blip r:embed="rId2"/>
          <a:srcRect l="9393" t="20120" r="53917" b="5000"/>
          <a:stretch/>
        </p:blipFill>
        <p:spPr>
          <a:xfrm>
            <a:off x="5866404" y="4008"/>
            <a:ext cx="6199905" cy="6853992"/>
          </a:xfrm>
          <a:prstGeom prst="rect">
            <a:avLst/>
          </a:prstGeom>
        </p:spPr>
      </p:pic>
    </p:spTree>
    <p:extLst>
      <p:ext uri="{BB962C8B-B14F-4D97-AF65-F5344CB8AC3E}">
        <p14:creationId xmlns:p14="http://schemas.microsoft.com/office/powerpoint/2010/main" val="199342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F4443F-F4BA-48D8-AEB7-AA55E65C5238}"/>
              </a:ext>
            </a:extLst>
          </p:cNvPr>
          <p:cNvSpPr>
            <a:spLocks noGrp="1"/>
          </p:cNvSpPr>
          <p:nvPr>
            <p:ph type="title"/>
          </p:nvPr>
        </p:nvSpPr>
        <p:spPr/>
        <p:txBody>
          <a:bodyPr/>
          <a:lstStyle/>
          <a:p>
            <a:r>
              <a:rPr lang="de-AT" dirty="0" err="1"/>
              <a:t>FileReader</a:t>
            </a:r>
            <a:endParaRPr lang="de-AT" dirty="0"/>
          </a:p>
        </p:txBody>
      </p:sp>
      <p:sp>
        <p:nvSpPr>
          <p:cNvPr id="3" name="Textplatzhalter 2">
            <a:extLst>
              <a:ext uri="{FF2B5EF4-FFF2-40B4-BE49-F238E27FC236}">
                <a16:creationId xmlns:a16="http://schemas.microsoft.com/office/drawing/2014/main" id="{1810653A-991A-4E10-A484-841D0C5DD4EC}"/>
              </a:ext>
            </a:extLst>
          </p:cNvPr>
          <p:cNvSpPr>
            <a:spLocks noGrp="1"/>
          </p:cNvSpPr>
          <p:nvPr>
            <p:ph type="body" sz="quarter" idx="13"/>
          </p:nvPr>
        </p:nvSpPr>
        <p:spPr>
          <a:xfrm>
            <a:off x="371476" y="1455738"/>
            <a:ext cx="4473148" cy="1973262"/>
          </a:xfrm>
        </p:spPr>
        <p:txBody>
          <a:bodyPr/>
          <a:lstStyle/>
          <a:p>
            <a:r>
              <a:rPr lang="de-AT" b="1" dirty="0" err="1"/>
              <a:t>FileReader</a:t>
            </a:r>
            <a:r>
              <a:rPr lang="de-AT" dirty="0" err="1"/>
              <a:t>s</a:t>
            </a:r>
            <a:r>
              <a:rPr lang="de-AT" dirty="0"/>
              <a:t> asynchron: Die Methode kehrt </a:t>
            </a:r>
            <a:r>
              <a:rPr lang="de-DE" dirty="0"/>
              <a:t>sofort und ohne Ergebnis zurück. Im Hintergrund liest der Browser die gewünschte Datei, und zwar außerhalb von JavaScript, so dass der Rest der Seite nicht blockiert wird. Wenn er fertig ist, schickt er ein Event, das du, wie gewohnt, behandeln kannst.</a:t>
            </a:r>
            <a:endParaRPr lang="de-AT" dirty="0"/>
          </a:p>
          <a:p>
            <a:endParaRPr lang="de-AT" dirty="0"/>
          </a:p>
        </p:txBody>
      </p:sp>
      <p:pic>
        <p:nvPicPr>
          <p:cNvPr id="4" name="Grafik 3">
            <a:extLst>
              <a:ext uri="{FF2B5EF4-FFF2-40B4-BE49-F238E27FC236}">
                <a16:creationId xmlns:a16="http://schemas.microsoft.com/office/drawing/2014/main" id="{A5869B31-B098-4D52-87BE-0AA4B7E2E8C7}"/>
              </a:ext>
            </a:extLst>
          </p:cNvPr>
          <p:cNvPicPr>
            <a:picLocks noChangeAspect="1"/>
          </p:cNvPicPr>
          <p:nvPr/>
        </p:nvPicPr>
        <p:blipFill rotWithShape="1">
          <a:blip r:embed="rId2"/>
          <a:srcRect l="50889" t="16042" r="11427" b="7117"/>
          <a:stretch/>
        </p:blipFill>
        <p:spPr>
          <a:xfrm>
            <a:off x="5175315" y="-1"/>
            <a:ext cx="6183983" cy="6830261"/>
          </a:xfrm>
          <a:prstGeom prst="rect">
            <a:avLst/>
          </a:prstGeom>
        </p:spPr>
      </p:pic>
      <p:pic>
        <p:nvPicPr>
          <p:cNvPr id="5" name="Grafik 4">
            <a:extLst>
              <a:ext uri="{FF2B5EF4-FFF2-40B4-BE49-F238E27FC236}">
                <a16:creationId xmlns:a16="http://schemas.microsoft.com/office/drawing/2014/main" id="{6CDD5222-5529-4DD2-B0C8-AA5D418159AF}"/>
              </a:ext>
            </a:extLst>
          </p:cNvPr>
          <p:cNvPicPr>
            <a:picLocks noChangeAspect="1"/>
          </p:cNvPicPr>
          <p:nvPr/>
        </p:nvPicPr>
        <p:blipFill rotWithShape="1">
          <a:blip r:embed="rId3"/>
          <a:srcRect l="13299" t="34619" r="62810" b="25698"/>
          <a:stretch/>
        </p:blipFill>
        <p:spPr>
          <a:xfrm>
            <a:off x="371476" y="2997724"/>
            <a:ext cx="4275938" cy="3846959"/>
          </a:xfrm>
          <a:prstGeom prst="rect">
            <a:avLst/>
          </a:prstGeom>
        </p:spPr>
      </p:pic>
    </p:spTree>
    <p:extLst>
      <p:ext uri="{BB962C8B-B14F-4D97-AF65-F5344CB8AC3E}">
        <p14:creationId xmlns:p14="http://schemas.microsoft.com/office/powerpoint/2010/main" val="3847419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32162-0623-40D9-9FAD-27178B37504D}"/>
              </a:ext>
            </a:extLst>
          </p:cNvPr>
          <p:cNvSpPr>
            <a:spLocks noGrp="1"/>
          </p:cNvSpPr>
          <p:nvPr>
            <p:ph type="title"/>
          </p:nvPr>
        </p:nvSpPr>
        <p:spPr/>
        <p:txBody>
          <a:bodyPr/>
          <a:lstStyle/>
          <a:p>
            <a:r>
              <a:rPr lang="de-AT" dirty="0"/>
              <a:t>Das switch-Statement</a:t>
            </a:r>
          </a:p>
        </p:txBody>
      </p:sp>
      <p:sp>
        <p:nvSpPr>
          <p:cNvPr id="3" name="Textplatzhalter 2">
            <a:extLst>
              <a:ext uri="{FF2B5EF4-FFF2-40B4-BE49-F238E27FC236}">
                <a16:creationId xmlns:a16="http://schemas.microsoft.com/office/drawing/2014/main" id="{686B2237-1F5B-4A4A-BEAC-7A1DF9919485}"/>
              </a:ext>
            </a:extLst>
          </p:cNvPr>
          <p:cNvSpPr>
            <a:spLocks noGrp="1"/>
          </p:cNvSpPr>
          <p:nvPr>
            <p:ph type="body" sz="quarter" idx="13"/>
          </p:nvPr>
        </p:nvSpPr>
        <p:spPr>
          <a:xfrm>
            <a:off x="371476" y="1455738"/>
            <a:ext cx="4473148" cy="3606456"/>
          </a:xfrm>
        </p:spPr>
        <p:txBody>
          <a:bodyPr/>
          <a:lstStyle/>
          <a:p>
            <a:r>
              <a:rPr lang="de-DE" b="1" dirty="0"/>
              <a:t>switch </a:t>
            </a:r>
            <a:r>
              <a:rPr lang="de-DE" dirty="0"/>
              <a:t>ist im Grunde genommen eine spezielle Art von </a:t>
            </a:r>
            <a:r>
              <a:rPr lang="de-DE" b="1" dirty="0" err="1"/>
              <a:t>if-else</a:t>
            </a:r>
            <a:r>
              <a:rPr lang="de-DE" dirty="0"/>
              <a:t>, bei dem alle Entscheidungen vom Wert derselben Variablen abhängen, hier zum Beispiel vom Namen des Fehlers. Für die verschiedenen Werte gibst du dann jeweils einen </a:t>
            </a:r>
            <a:r>
              <a:rPr lang="de-DE" b="1" dirty="0" err="1"/>
              <a:t>case</a:t>
            </a:r>
            <a:r>
              <a:rPr lang="de-DE" dirty="0"/>
              <a:t>-Block an, dessen Inhalt dann ausgeführt werden soll. Außerdem kannst du einen </a:t>
            </a:r>
            <a:r>
              <a:rPr lang="de-DE" b="1" dirty="0" err="1"/>
              <a:t>default</a:t>
            </a:r>
            <a:r>
              <a:rPr lang="de-DE" dirty="0"/>
              <a:t>-Block angeben, dessen Inhalt ausgeführt wird, wenn kein </a:t>
            </a:r>
            <a:r>
              <a:rPr lang="de-DE" b="1" dirty="0" err="1"/>
              <a:t>case</a:t>
            </a:r>
            <a:r>
              <a:rPr lang="de-DE" b="1" dirty="0"/>
              <a:t> </a:t>
            </a:r>
            <a:r>
              <a:rPr lang="de-DE" dirty="0"/>
              <a:t>passt. </a:t>
            </a:r>
          </a:p>
          <a:p>
            <a:r>
              <a:rPr lang="de-DE" dirty="0"/>
              <a:t>Es gibt einen ganz wichtigen Unterschied zwischen </a:t>
            </a:r>
            <a:r>
              <a:rPr lang="de-DE" b="1" dirty="0"/>
              <a:t>switch </a:t>
            </a:r>
            <a:r>
              <a:rPr lang="de-DE" dirty="0"/>
              <a:t>und </a:t>
            </a:r>
            <a:r>
              <a:rPr lang="de-DE" b="1" dirty="0" err="1"/>
              <a:t>if-else</a:t>
            </a:r>
            <a:r>
              <a:rPr lang="de-DE" dirty="0"/>
              <a:t>: Bei </a:t>
            </a:r>
            <a:r>
              <a:rPr lang="de-DE" b="1" dirty="0" err="1"/>
              <a:t>if-else</a:t>
            </a:r>
            <a:r>
              <a:rPr lang="de-DE" b="1" dirty="0"/>
              <a:t> </a:t>
            </a:r>
            <a:r>
              <a:rPr lang="de-DE" dirty="0"/>
              <a:t>ist sichergestellt, dass nur ein Zweig des Ganzen ausgeführt wird. </a:t>
            </a:r>
            <a:r>
              <a:rPr lang="de-DE" b="1" dirty="0"/>
              <a:t>Bei switch bist du dafür selbst verantwortlich! </a:t>
            </a:r>
            <a:r>
              <a:rPr lang="de-DE" dirty="0"/>
              <a:t>Dafür brauchst du das Schlüsselwort </a:t>
            </a:r>
            <a:r>
              <a:rPr lang="de-DE" b="1" dirty="0"/>
              <a:t>break </a:t>
            </a:r>
            <a:r>
              <a:rPr lang="de-DE" dirty="0"/>
              <a:t>am Ende jedes </a:t>
            </a:r>
            <a:r>
              <a:rPr lang="de-DE" b="1" dirty="0" err="1"/>
              <a:t>case</a:t>
            </a:r>
            <a:r>
              <a:rPr lang="de-DE" dirty="0"/>
              <a:t>-Blocks. Fehlt es, dann geht dein Programm im Inhalt des nächsten </a:t>
            </a:r>
            <a:r>
              <a:rPr lang="de-DE" b="1" dirty="0" err="1"/>
              <a:t>case</a:t>
            </a:r>
            <a:r>
              <a:rPr lang="de-DE" dirty="0"/>
              <a:t>-Blocks weiter.</a:t>
            </a:r>
            <a:endParaRPr lang="de-AT" dirty="0"/>
          </a:p>
        </p:txBody>
      </p:sp>
      <p:pic>
        <p:nvPicPr>
          <p:cNvPr id="4" name="Grafik 3">
            <a:extLst>
              <a:ext uri="{FF2B5EF4-FFF2-40B4-BE49-F238E27FC236}">
                <a16:creationId xmlns:a16="http://schemas.microsoft.com/office/drawing/2014/main" id="{FA40395A-91B8-4A85-B800-ACB1AC4EFB77}"/>
              </a:ext>
            </a:extLst>
          </p:cNvPr>
          <p:cNvPicPr>
            <a:picLocks noChangeAspect="1"/>
          </p:cNvPicPr>
          <p:nvPr/>
        </p:nvPicPr>
        <p:blipFill rotWithShape="1">
          <a:blip r:embed="rId2"/>
          <a:srcRect l="50799" t="45040" r="11083" b="1445"/>
          <a:stretch/>
        </p:blipFill>
        <p:spPr>
          <a:xfrm>
            <a:off x="5052941" y="961534"/>
            <a:ext cx="7139060" cy="5428946"/>
          </a:xfrm>
          <a:prstGeom prst="rect">
            <a:avLst/>
          </a:prstGeom>
        </p:spPr>
      </p:pic>
    </p:spTree>
    <p:extLst>
      <p:ext uri="{BB962C8B-B14F-4D97-AF65-F5344CB8AC3E}">
        <p14:creationId xmlns:p14="http://schemas.microsoft.com/office/powerpoint/2010/main" val="829863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BE57FD-60AE-4476-A155-6B14A11C3824}"/>
              </a:ext>
            </a:extLst>
          </p:cNvPr>
          <p:cNvSpPr>
            <a:spLocks noGrp="1"/>
          </p:cNvSpPr>
          <p:nvPr>
            <p:ph type="title"/>
          </p:nvPr>
        </p:nvSpPr>
        <p:spPr/>
        <p:txBody>
          <a:bodyPr/>
          <a:lstStyle/>
          <a:p>
            <a:r>
              <a:rPr lang="de-AT" dirty="0"/>
              <a:t>Dateiauswahl</a:t>
            </a:r>
          </a:p>
        </p:txBody>
      </p:sp>
      <p:sp>
        <p:nvSpPr>
          <p:cNvPr id="3" name="Textplatzhalter 2">
            <a:extLst>
              <a:ext uri="{FF2B5EF4-FFF2-40B4-BE49-F238E27FC236}">
                <a16:creationId xmlns:a16="http://schemas.microsoft.com/office/drawing/2014/main" id="{D923D4DA-719D-471C-846B-F6CD64FAC080}"/>
              </a:ext>
            </a:extLst>
          </p:cNvPr>
          <p:cNvSpPr>
            <a:spLocks noGrp="1"/>
          </p:cNvSpPr>
          <p:nvPr>
            <p:ph type="body" sz="quarter" idx="13"/>
          </p:nvPr>
        </p:nvSpPr>
        <p:spPr>
          <a:xfrm>
            <a:off x="1062037" y="1455738"/>
            <a:ext cx="10067925" cy="1318310"/>
          </a:xfrm>
        </p:spPr>
        <p:txBody>
          <a:bodyPr/>
          <a:lstStyle/>
          <a:p>
            <a:r>
              <a:rPr lang="de-DE" dirty="0"/>
              <a:t>Es gibt noch eine weitere Möglichkeit, Dateien auszuwählen, und die kommt ganz ohne Eingabefeld aus: Dateiauswahl per Drag &amp; Drop. Das war lange Zeit undenkbar: Dateien vom Desktop oder aus einem Verzeichnis in den Browser zu ziehen und mit JavaScript zu bearbeiten. Jetzt ist es gar nicht mehr schwierig.</a:t>
            </a:r>
          </a:p>
          <a:p>
            <a:endParaRPr lang="de-DE" dirty="0"/>
          </a:p>
          <a:p>
            <a:r>
              <a:rPr lang="de-DE" dirty="0"/>
              <a:t>Seite 658 – 662 im Schrödinger lernt HTML, CSS und JS</a:t>
            </a:r>
            <a:endParaRPr lang="de-AT" dirty="0"/>
          </a:p>
        </p:txBody>
      </p:sp>
      <p:pic>
        <p:nvPicPr>
          <p:cNvPr id="4" name="Grafik 3">
            <a:extLst>
              <a:ext uri="{FF2B5EF4-FFF2-40B4-BE49-F238E27FC236}">
                <a16:creationId xmlns:a16="http://schemas.microsoft.com/office/drawing/2014/main" id="{16311B87-567F-4F54-A5FD-FA595CA40A6E}"/>
              </a:ext>
            </a:extLst>
          </p:cNvPr>
          <p:cNvPicPr>
            <a:picLocks noChangeAspect="1"/>
          </p:cNvPicPr>
          <p:nvPr/>
        </p:nvPicPr>
        <p:blipFill rotWithShape="1">
          <a:blip r:embed="rId2"/>
          <a:srcRect l="7964" t="61883" r="54149" b="4144"/>
          <a:stretch/>
        </p:blipFill>
        <p:spPr>
          <a:xfrm>
            <a:off x="6593154" y="3150698"/>
            <a:ext cx="5485726" cy="2664497"/>
          </a:xfrm>
          <a:prstGeom prst="rect">
            <a:avLst/>
          </a:prstGeom>
        </p:spPr>
      </p:pic>
      <p:pic>
        <p:nvPicPr>
          <p:cNvPr id="5" name="Grafik 4">
            <a:extLst>
              <a:ext uri="{FF2B5EF4-FFF2-40B4-BE49-F238E27FC236}">
                <a16:creationId xmlns:a16="http://schemas.microsoft.com/office/drawing/2014/main" id="{1B89C588-99E5-432A-A266-2B9E899BFC9D}"/>
              </a:ext>
            </a:extLst>
          </p:cNvPr>
          <p:cNvPicPr>
            <a:picLocks noChangeAspect="1"/>
          </p:cNvPicPr>
          <p:nvPr/>
        </p:nvPicPr>
        <p:blipFill rotWithShape="1">
          <a:blip r:embed="rId2"/>
          <a:srcRect l="8957" t="18690" r="53156" b="48275"/>
          <a:stretch/>
        </p:blipFill>
        <p:spPr>
          <a:xfrm>
            <a:off x="113120" y="3302493"/>
            <a:ext cx="6480034" cy="3060600"/>
          </a:xfrm>
          <a:prstGeom prst="rect">
            <a:avLst/>
          </a:prstGeom>
        </p:spPr>
      </p:pic>
    </p:spTree>
    <p:extLst>
      <p:ext uri="{BB962C8B-B14F-4D97-AF65-F5344CB8AC3E}">
        <p14:creationId xmlns:p14="http://schemas.microsoft.com/office/powerpoint/2010/main" val="3901451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01242F-7E4A-4C6A-93EA-849998A1C0A8}"/>
              </a:ext>
            </a:extLst>
          </p:cNvPr>
          <p:cNvSpPr>
            <a:spLocks noGrp="1"/>
          </p:cNvSpPr>
          <p:nvPr>
            <p:ph type="title"/>
          </p:nvPr>
        </p:nvSpPr>
        <p:spPr/>
        <p:txBody>
          <a:bodyPr/>
          <a:lstStyle/>
          <a:p>
            <a:r>
              <a:rPr lang="de-AT"/>
              <a:t>Ende</a:t>
            </a:r>
            <a:endParaRPr lang="de-AT" dirty="0"/>
          </a:p>
        </p:txBody>
      </p:sp>
    </p:spTree>
    <p:extLst>
      <p:ext uri="{BB962C8B-B14F-4D97-AF65-F5344CB8AC3E}">
        <p14:creationId xmlns:p14="http://schemas.microsoft.com/office/powerpoint/2010/main" val="3242614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E1E7C92-EC36-4DD9-BA68-8B35EC996F48}"/>
              </a:ext>
            </a:extLst>
          </p:cNvPr>
          <p:cNvSpPr>
            <a:spLocks noGrp="1"/>
          </p:cNvSpPr>
          <p:nvPr>
            <p:ph type="title"/>
          </p:nvPr>
        </p:nvSpPr>
        <p:spPr/>
        <p:txBody>
          <a:bodyPr/>
          <a:lstStyle/>
          <a:p>
            <a:r>
              <a:rPr lang="de-DE" dirty="0"/>
              <a:t>Am Anfang war der Cookie.</a:t>
            </a:r>
            <a:endParaRPr lang="de-AT" dirty="0"/>
          </a:p>
        </p:txBody>
      </p:sp>
      <p:sp>
        <p:nvSpPr>
          <p:cNvPr id="5" name="Textplatzhalter 4">
            <a:extLst>
              <a:ext uri="{FF2B5EF4-FFF2-40B4-BE49-F238E27FC236}">
                <a16:creationId xmlns:a16="http://schemas.microsoft.com/office/drawing/2014/main" id="{3FA1B20D-BD65-4875-88AC-91611AC95B70}"/>
              </a:ext>
            </a:extLst>
          </p:cNvPr>
          <p:cNvSpPr>
            <a:spLocks noGrp="1"/>
          </p:cNvSpPr>
          <p:nvPr>
            <p:ph type="body" sz="quarter" idx="13"/>
          </p:nvPr>
        </p:nvSpPr>
        <p:spPr>
          <a:xfrm>
            <a:off x="1062037" y="2285866"/>
            <a:ext cx="10067925" cy="2286267"/>
          </a:xfrm>
        </p:spPr>
        <p:txBody>
          <a:bodyPr/>
          <a:lstStyle/>
          <a:p>
            <a:r>
              <a:rPr lang="de-DE" dirty="0"/>
              <a:t>Ein </a:t>
            </a:r>
            <a:r>
              <a:rPr lang="de-DE" b="1" dirty="0"/>
              <a:t>Cookie </a:t>
            </a:r>
            <a:r>
              <a:rPr lang="de-DE" dirty="0"/>
              <a:t>ist ein </a:t>
            </a:r>
            <a:r>
              <a:rPr lang="de-DE" i="1" dirty="0"/>
              <a:t>Paar von Strings</a:t>
            </a:r>
            <a:r>
              <a:rPr lang="de-DE" dirty="0"/>
              <a:t>: ein Name (Key) und ein Wert (Value) mit einigen, wenigen weiteren Attributen. Cookies sind </a:t>
            </a:r>
            <a:r>
              <a:rPr lang="de-DE" i="1" dirty="0"/>
              <a:t>kleine Datenpakete</a:t>
            </a:r>
            <a:r>
              <a:rPr lang="de-DE" dirty="0"/>
              <a:t>, die mit jedem Request vom Browser zum Server geschickt werden.</a:t>
            </a:r>
          </a:p>
          <a:p>
            <a:endParaRPr lang="de-DE" dirty="0"/>
          </a:p>
          <a:p>
            <a:r>
              <a:rPr lang="de-DE" dirty="0"/>
              <a:t>Der eigentliche Zweck von Cookies ist es, </a:t>
            </a:r>
            <a:r>
              <a:rPr lang="de-DE" i="1" dirty="0"/>
              <a:t>kleine Datenmengen zwischen Browser und Server auszutauschen</a:t>
            </a:r>
            <a:r>
              <a:rPr lang="de-DE" dirty="0"/>
              <a:t>. Cookies werden mit jedem HTTP-Request an den Server geschickt. Im Detail funktioniert das so:</a:t>
            </a:r>
          </a:p>
          <a:p>
            <a:pPr lvl="1"/>
            <a:r>
              <a:rPr lang="de-DE" dirty="0"/>
              <a:t>Der Server schickt mit seiner Antwort auf einen Request die Aufforderung, </a:t>
            </a:r>
            <a:r>
              <a:rPr lang="de-AT" dirty="0"/>
              <a:t>einen Cookie zu speichern.</a:t>
            </a:r>
          </a:p>
          <a:p>
            <a:pPr lvl="1"/>
            <a:r>
              <a:rPr lang="de-DE" dirty="0"/>
              <a:t>Der Browser denkt sich: „Na gut, tut ja nicht weh“, und speichert den Cookie.</a:t>
            </a:r>
          </a:p>
          <a:p>
            <a:pPr lvl="1"/>
            <a:r>
              <a:rPr lang="de-DE" dirty="0"/>
              <a:t>Von da an schickt der Browser bei jedem neuen Request diesen Cookie mit. Der Server braucht ihn vielleicht gar nicht immer, aber das kann der Browser ja nicht wissen: Er schickt alles mit, was von diesem Server stammt.</a:t>
            </a:r>
            <a:endParaRPr lang="de-AT" dirty="0"/>
          </a:p>
        </p:txBody>
      </p:sp>
    </p:spTree>
    <p:extLst>
      <p:ext uri="{BB962C8B-B14F-4D97-AF65-F5344CB8AC3E}">
        <p14:creationId xmlns:p14="http://schemas.microsoft.com/office/powerpoint/2010/main" val="3180667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39F8C9-0F6C-46A5-BE8E-AA247FABD743}"/>
              </a:ext>
            </a:extLst>
          </p:cNvPr>
          <p:cNvSpPr>
            <a:spLocks noGrp="1"/>
          </p:cNvSpPr>
          <p:nvPr>
            <p:ph type="title"/>
          </p:nvPr>
        </p:nvSpPr>
        <p:spPr/>
        <p:txBody>
          <a:bodyPr/>
          <a:lstStyle/>
          <a:p>
            <a:r>
              <a:rPr lang="de-AT" dirty="0"/>
              <a:t>Side </a:t>
            </a:r>
            <a:r>
              <a:rPr lang="de-AT" dirty="0" err="1"/>
              <a:t>Effect</a:t>
            </a:r>
            <a:endParaRPr lang="de-AT" dirty="0"/>
          </a:p>
        </p:txBody>
      </p:sp>
      <p:sp>
        <p:nvSpPr>
          <p:cNvPr id="3" name="Textplatzhalter 2">
            <a:extLst>
              <a:ext uri="{FF2B5EF4-FFF2-40B4-BE49-F238E27FC236}">
                <a16:creationId xmlns:a16="http://schemas.microsoft.com/office/drawing/2014/main" id="{DBFC9C88-9878-411E-AB58-033C020C7547}"/>
              </a:ext>
            </a:extLst>
          </p:cNvPr>
          <p:cNvSpPr>
            <a:spLocks noGrp="1"/>
          </p:cNvSpPr>
          <p:nvPr>
            <p:ph type="body" sz="quarter" idx="13"/>
          </p:nvPr>
        </p:nvSpPr>
        <p:spPr>
          <a:xfrm>
            <a:off x="371475" y="1455738"/>
            <a:ext cx="10067925" cy="3125984"/>
          </a:xfrm>
        </p:spPr>
        <p:txBody>
          <a:bodyPr/>
          <a:lstStyle/>
          <a:p>
            <a:r>
              <a:rPr lang="de-AT" dirty="0"/>
              <a:t>Sogenannte </a:t>
            </a:r>
            <a:r>
              <a:rPr lang="de-AT" b="1" dirty="0"/>
              <a:t>Tracking Cookies </a:t>
            </a:r>
            <a:r>
              <a:rPr lang="de-DE" dirty="0"/>
              <a:t>werden von der </a:t>
            </a:r>
            <a:r>
              <a:rPr lang="de-DE" b="1" dirty="0"/>
              <a:t>Werbeindustrie </a:t>
            </a:r>
            <a:r>
              <a:rPr lang="de-DE" dirty="0"/>
              <a:t>benutzt, um zu verfolgen, welche Webseiten du besuchst, und daraus ein Persönlichkeitsprofil zu erstellen. Und viele Angriffe, die deinen Account auf einer Webseite kapern wollen, beruhen darauf, dass deine Cookies </a:t>
            </a:r>
            <a:r>
              <a:rPr lang="de-DE" b="1" dirty="0"/>
              <a:t>gestohlen </a:t>
            </a:r>
            <a:r>
              <a:rPr lang="de-DE" dirty="0"/>
              <a:t>werden.</a:t>
            </a:r>
          </a:p>
          <a:p>
            <a:endParaRPr lang="de-DE" dirty="0"/>
          </a:p>
          <a:p>
            <a:r>
              <a:rPr lang="de-DE" dirty="0"/>
              <a:t>Auch </a:t>
            </a:r>
            <a:r>
              <a:rPr lang="de-DE" i="1" dirty="0"/>
              <a:t>JavaScript</a:t>
            </a:r>
            <a:r>
              <a:rPr lang="de-DE" dirty="0"/>
              <a:t> darf nur </a:t>
            </a:r>
            <a:r>
              <a:rPr lang="de-DE" i="1" dirty="0"/>
              <a:t>Cookies der eigenen Domäne sehen</a:t>
            </a:r>
            <a:r>
              <a:rPr lang="de-DE" dirty="0"/>
              <a:t>, aber bei überraschend vielen Webseiten kann man durch sogenannte </a:t>
            </a:r>
            <a:r>
              <a:rPr lang="de-DE" i="1" dirty="0"/>
              <a:t>Skript-</a:t>
            </a:r>
            <a:r>
              <a:rPr lang="de-DE" i="1" dirty="0" err="1"/>
              <a:t>Injection</a:t>
            </a:r>
            <a:r>
              <a:rPr lang="de-DE" dirty="0"/>
              <a:t> ein bösartiges JavaScript einschmuggeln, das vom Browser so behandelt wird, als käme es von der Domäne dieser Seite. Dieses Skript </a:t>
            </a:r>
            <a:r>
              <a:rPr lang="de-DE" i="1" dirty="0"/>
              <a:t>kann alle Cookies von der Domäne lesen</a:t>
            </a:r>
            <a:r>
              <a:rPr lang="de-DE" dirty="0"/>
              <a:t>, die nicht als </a:t>
            </a:r>
            <a:r>
              <a:rPr lang="de-DE" b="1" dirty="0" err="1"/>
              <a:t>HttpOnly</a:t>
            </a:r>
            <a:r>
              <a:rPr lang="de-DE" b="1" dirty="0"/>
              <a:t> </a:t>
            </a:r>
            <a:r>
              <a:rPr lang="de-DE" dirty="0"/>
              <a:t>markiert sind. Und wenn dazu zum Beispiel der Session-Cookie gehört, dann kann jetzt jemand in deinem Namen bei eBay oder sonst irgendwo einkaufen und mit deinem Geld Dinge zu dir nach Hause schicken. Deshalb sollten alle Cookies, die JavaScript nicht unbedingt kennen muss, </a:t>
            </a:r>
            <a:r>
              <a:rPr lang="de-DE" b="1" dirty="0" err="1"/>
              <a:t>HttpOnly</a:t>
            </a:r>
            <a:r>
              <a:rPr lang="de-DE" b="1" dirty="0"/>
              <a:t> </a:t>
            </a:r>
            <a:r>
              <a:rPr lang="de-DE" dirty="0"/>
              <a:t>sein.</a:t>
            </a:r>
          </a:p>
          <a:p>
            <a:endParaRPr lang="de-DE" dirty="0"/>
          </a:p>
          <a:p>
            <a:r>
              <a:rPr lang="de-AT" dirty="0"/>
              <a:t>Ist das </a:t>
            </a:r>
            <a:r>
              <a:rPr lang="de-DE" dirty="0"/>
              <a:t>Datum im </a:t>
            </a:r>
            <a:r>
              <a:rPr lang="de-DE" b="1" dirty="0" err="1"/>
              <a:t>Expires</a:t>
            </a:r>
            <a:r>
              <a:rPr lang="de-DE" dirty="0"/>
              <a:t>-Attribut erreicht, wird der Cookie gelöscht. </a:t>
            </a:r>
            <a:r>
              <a:rPr lang="de-DE" b="1" dirty="0"/>
              <a:t>Max-Age </a:t>
            </a:r>
            <a:r>
              <a:rPr lang="de-DE" dirty="0"/>
              <a:t>hat die gleiche Funktion, aber anstelle eines Datums wird die Zeit, für die der Cookie frisch bleibt, </a:t>
            </a:r>
            <a:r>
              <a:rPr lang="de-AT" dirty="0"/>
              <a:t>in Sekunden angegeben.</a:t>
            </a:r>
          </a:p>
        </p:txBody>
      </p:sp>
    </p:spTree>
    <p:extLst>
      <p:ext uri="{BB962C8B-B14F-4D97-AF65-F5344CB8AC3E}">
        <p14:creationId xmlns:p14="http://schemas.microsoft.com/office/powerpoint/2010/main" val="1718287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D29173-D2EE-4B48-B90C-B54E02366C50}"/>
              </a:ext>
            </a:extLst>
          </p:cNvPr>
          <p:cNvSpPr>
            <a:spLocks noGrp="1"/>
          </p:cNvSpPr>
          <p:nvPr>
            <p:ph type="title"/>
          </p:nvPr>
        </p:nvSpPr>
        <p:spPr/>
        <p:txBody>
          <a:bodyPr/>
          <a:lstStyle/>
          <a:p>
            <a:r>
              <a:rPr lang="de-AT" dirty="0" err="1"/>
              <a:t>document.cookie</a:t>
            </a:r>
            <a:endParaRPr lang="de-AT" dirty="0"/>
          </a:p>
        </p:txBody>
      </p:sp>
      <p:sp>
        <p:nvSpPr>
          <p:cNvPr id="3" name="Textplatzhalter 2">
            <a:extLst>
              <a:ext uri="{FF2B5EF4-FFF2-40B4-BE49-F238E27FC236}">
                <a16:creationId xmlns:a16="http://schemas.microsoft.com/office/drawing/2014/main" id="{93C7FBD3-D8DD-4ED4-9880-C59812D37BA9}"/>
              </a:ext>
            </a:extLst>
          </p:cNvPr>
          <p:cNvSpPr>
            <a:spLocks noGrp="1"/>
          </p:cNvSpPr>
          <p:nvPr>
            <p:ph type="body" sz="quarter" idx="13"/>
          </p:nvPr>
        </p:nvSpPr>
        <p:spPr>
          <a:xfrm>
            <a:off x="371475" y="1455738"/>
            <a:ext cx="10067925" cy="1190069"/>
          </a:xfrm>
        </p:spPr>
        <p:txBody>
          <a:bodyPr/>
          <a:lstStyle/>
          <a:p>
            <a:r>
              <a:rPr lang="de-AT" b="1" dirty="0" err="1"/>
              <a:t>document.cookie</a:t>
            </a:r>
            <a:r>
              <a:rPr lang="de-AT" dirty="0"/>
              <a:t>, die für </a:t>
            </a:r>
            <a:r>
              <a:rPr lang="de-DE" dirty="0"/>
              <a:t>alle Welt wie ein String aussieht. In diese Eigenschaft kannst du einen Cookie schreiben, aber du musst ihn schon selbst richtig formatieren: Der Name des Cookies, gefolgt von einem Gleichheitszeichen, gefolgt vom Wert.</a:t>
            </a:r>
          </a:p>
          <a:p>
            <a:r>
              <a:rPr lang="de-DE" dirty="0"/>
              <a:t>Weder Name noch Wert des Cookies dürfen Komma, Semikolon oder Leerzeichen enthalten. Zusätzlich darf im Namen kein Gleichheitszeichen vorkommen.</a:t>
            </a:r>
            <a:endParaRPr lang="de-AT" dirty="0"/>
          </a:p>
        </p:txBody>
      </p:sp>
      <p:pic>
        <p:nvPicPr>
          <p:cNvPr id="4" name="Grafik 3">
            <a:extLst>
              <a:ext uri="{FF2B5EF4-FFF2-40B4-BE49-F238E27FC236}">
                <a16:creationId xmlns:a16="http://schemas.microsoft.com/office/drawing/2014/main" id="{3507094D-06D2-46FD-A13B-10519D3671F4}"/>
              </a:ext>
            </a:extLst>
          </p:cNvPr>
          <p:cNvPicPr>
            <a:picLocks noChangeAspect="1"/>
          </p:cNvPicPr>
          <p:nvPr/>
        </p:nvPicPr>
        <p:blipFill rotWithShape="1">
          <a:blip r:embed="rId2"/>
          <a:srcRect l="10129" t="21487" r="52294" b="45968"/>
          <a:stretch/>
        </p:blipFill>
        <p:spPr>
          <a:xfrm>
            <a:off x="2978870" y="2655492"/>
            <a:ext cx="7899661" cy="3706013"/>
          </a:xfrm>
          <a:prstGeom prst="rect">
            <a:avLst/>
          </a:prstGeom>
        </p:spPr>
      </p:pic>
    </p:spTree>
    <p:extLst>
      <p:ext uri="{BB962C8B-B14F-4D97-AF65-F5344CB8AC3E}">
        <p14:creationId xmlns:p14="http://schemas.microsoft.com/office/powerpoint/2010/main" val="2500016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19BCA4-6013-4A9A-A0BA-3C63AA214801}"/>
              </a:ext>
            </a:extLst>
          </p:cNvPr>
          <p:cNvSpPr>
            <a:spLocks noGrp="1"/>
          </p:cNvSpPr>
          <p:nvPr>
            <p:ph type="title"/>
          </p:nvPr>
        </p:nvSpPr>
        <p:spPr/>
        <p:txBody>
          <a:bodyPr/>
          <a:lstStyle/>
          <a:p>
            <a:r>
              <a:rPr lang="de-AT" dirty="0"/>
              <a:t>Bibliotheken</a:t>
            </a:r>
          </a:p>
        </p:txBody>
      </p:sp>
      <p:sp>
        <p:nvSpPr>
          <p:cNvPr id="3" name="Textplatzhalter 2">
            <a:extLst>
              <a:ext uri="{FF2B5EF4-FFF2-40B4-BE49-F238E27FC236}">
                <a16:creationId xmlns:a16="http://schemas.microsoft.com/office/drawing/2014/main" id="{B4E5FF28-42D1-4B09-BB00-9FD43E3733E1}"/>
              </a:ext>
            </a:extLst>
          </p:cNvPr>
          <p:cNvSpPr>
            <a:spLocks noGrp="1"/>
          </p:cNvSpPr>
          <p:nvPr>
            <p:ph type="body" sz="quarter" idx="13"/>
          </p:nvPr>
        </p:nvSpPr>
        <p:spPr>
          <a:xfrm>
            <a:off x="3576589" y="2143893"/>
            <a:ext cx="4040269" cy="316501"/>
          </a:xfrm>
        </p:spPr>
        <p:txBody>
          <a:bodyPr/>
          <a:lstStyle/>
          <a:p>
            <a:r>
              <a:rPr lang="de-AT" dirty="0"/>
              <a:t>https://github.com/carhartl/jquery-cookie</a:t>
            </a:r>
          </a:p>
        </p:txBody>
      </p:sp>
    </p:spTree>
    <p:extLst>
      <p:ext uri="{BB962C8B-B14F-4D97-AF65-F5344CB8AC3E}">
        <p14:creationId xmlns:p14="http://schemas.microsoft.com/office/powerpoint/2010/main" val="30039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944D1F-8F09-480E-9823-3FE47CB4FC30}"/>
              </a:ext>
            </a:extLst>
          </p:cNvPr>
          <p:cNvSpPr>
            <a:spLocks noGrp="1"/>
          </p:cNvSpPr>
          <p:nvPr>
            <p:ph type="title"/>
          </p:nvPr>
        </p:nvSpPr>
        <p:spPr/>
        <p:txBody>
          <a:bodyPr/>
          <a:lstStyle/>
          <a:p>
            <a:r>
              <a:rPr lang="de-AT" dirty="0"/>
              <a:t>Web Storage</a:t>
            </a:r>
          </a:p>
        </p:txBody>
      </p:sp>
      <p:sp>
        <p:nvSpPr>
          <p:cNvPr id="3" name="Textplatzhalter 2">
            <a:extLst>
              <a:ext uri="{FF2B5EF4-FFF2-40B4-BE49-F238E27FC236}">
                <a16:creationId xmlns:a16="http://schemas.microsoft.com/office/drawing/2014/main" id="{8A62F7AD-AF55-4F25-8895-2A0F8617400A}"/>
              </a:ext>
            </a:extLst>
          </p:cNvPr>
          <p:cNvSpPr>
            <a:spLocks noGrp="1"/>
          </p:cNvSpPr>
          <p:nvPr>
            <p:ph type="body" sz="quarter" idx="13"/>
          </p:nvPr>
        </p:nvSpPr>
        <p:spPr>
          <a:xfrm>
            <a:off x="1219888" y="2436126"/>
            <a:ext cx="10067925" cy="1834348"/>
          </a:xfrm>
        </p:spPr>
        <p:txBody>
          <a:bodyPr/>
          <a:lstStyle/>
          <a:p>
            <a:r>
              <a:rPr lang="de-DE" dirty="0"/>
              <a:t>Es gibt seit HTML5 eine viel bessere Lösung für das Speichern von Daten am Client.</a:t>
            </a:r>
          </a:p>
          <a:p>
            <a:r>
              <a:rPr lang="de-DE" dirty="0"/>
              <a:t>Es heißt </a:t>
            </a:r>
            <a:r>
              <a:rPr lang="de-DE" dirty="0" err="1"/>
              <a:t>Local</a:t>
            </a:r>
            <a:r>
              <a:rPr lang="de-DE" dirty="0"/>
              <a:t> Storage, HTML5 Storage oder, so heißt der entsprechende Standard, Web Storage. Und bei Web Storage sind endlich mal </a:t>
            </a:r>
            <a:r>
              <a:rPr lang="de-AT" dirty="0"/>
              <a:t>alle Browser mit dabei.</a:t>
            </a:r>
          </a:p>
          <a:p>
            <a:r>
              <a:rPr lang="de-DE" dirty="0"/>
              <a:t>Web Storage ist von HTML5 als eigenständiger Standard abgetrennt worden. Das hat aber in der Praxis keine Auswirkung.</a:t>
            </a:r>
          </a:p>
          <a:p>
            <a:r>
              <a:rPr lang="de-DE" dirty="0" err="1"/>
              <a:t>Local</a:t>
            </a:r>
            <a:r>
              <a:rPr lang="de-DE" dirty="0"/>
              <a:t> Storage funktioniert auch gut mit einem weiteren HTML5 Feature zusammen: Offline-Anwendungen im Browser. Die können ihre Daten dort speichern, während du keine Internetverbindung hast, und wenn du wieder online bist, schicken sie alles zum Server.</a:t>
            </a:r>
            <a:endParaRPr lang="de-AT" dirty="0"/>
          </a:p>
        </p:txBody>
      </p:sp>
    </p:spTree>
    <p:extLst>
      <p:ext uri="{BB962C8B-B14F-4D97-AF65-F5344CB8AC3E}">
        <p14:creationId xmlns:p14="http://schemas.microsoft.com/office/powerpoint/2010/main" val="265217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FACE1C-5322-4F59-B1FA-C212B9EB5500}"/>
              </a:ext>
            </a:extLst>
          </p:cNvPr>
          <p:cNvSpPr>
            <a:spLocks noGrp="1"/>
          </p:cNvSpPr>
          <p:nvPr>
            <p:ph type="title"/>
          </p:nvPr>
        </p:nvSpPr>
        <p:spPr/>
        <p:txBody>
          <a:bodyPr/>
          <a:lstStyle/>
          <a:p>
            <a:r>
              <a:rPr lang="de-AT" dirty="0" err="1"/>
              <a:t>localStorage</a:t>
            </a:r>
            <a:r>
              <a:rPr lang="de-AT" dirty="0"/>
              <a:t>-Objekt</a:t>
            </a:r>
          </a:p>
        </p:txBody>
      </p:sp>
      <p:sp>
        <p:nvSpPr>
          <p:cNvPr id="3" name="Textplatzhalter 2">
            <a:extLst>
              <a:ext uri="{FF2B5EF4-FFF2-40B4-BE49-F238E27FC236}">
                <a16:creationId xmlns:a16="http://schemas.microsoft.com/office/drawing/2014/main" id="{B2A706D2-5433-4759-BBBC-FCF0B88E7FE7}"/>
              </a:ext>
            </a:extLst>
          </p:cNvPr>
          <p:cNvSpPr>
            <a:spLocks noGrp="1"/>
          </p:cNvSpPr>
          <p:nvPr>
            <p:ph type="body" sz="quarter" idx="13"/>
          </p:nvPr>
        </p:nvSpPr>
        <p:spPr>
          <a:xfrm>
            <a:off x="371475" y="1455738"/>
            <a:ext cx="3097589" cy="3513782"/>
          </a:xfrm>
        </p:spPr>
        <p:txBody>
          <a:bodyPr/>
          <a:lstStyle/>
          <a:p>
            <a:r>
              <a:rPr lang="de-DE" dirty="0"/>
              <a:t>Auch wenn du etwas anderes ins Web Storage reinsteckst, gespeichert werden immer Strings. Wenn du eine Zahl haben möchtest, dann musst du selbst wieder mit </a:t>
            </a:r>
            <a:r>
              <a:rPr lang="de-DE" b="1" dirty="0" err="1"/>
              <a:t>parseInt</a:t>
            </a:r>
            <a:r>
              <a:rPr lang="de-DE" b="1" dirty="0"/>
              <a:t>() </a:t>
            </a:r>
            <a:r>
              <a:rPr lang="de-DE" dirty="0"/>
              <a:t>konvertieren.</a:t>
            </a:r>
          </a:p>
          <a:p>
            <a:endParaRPr lang="de-DE" dirty="0"/>
          </a:p>
          <a:p>
            <a:r>
              <a:rPr lang="de-DE" dirty="0"/>
              <a:t>Genau wie Cookies sind auch Einträge im Web Storage nur für die Domäne sichtbar, die </a:t>
            </a:r>
            <a:r>
              <a:rPr lang="de-AT" dirty="0"/>
              <a:t>sie erzeugt hat.</a:t>
            </a:r>
          </a:p>
          <a:p>
            <a:endParaRPr lang="de-AT" dirty="0"/>
          </a:p>
          <a:p>
            <a:r>
              <a:rPr lang="de-AT" dirty="0"/>
              <a:t>HINWEIS: Seite 626 im </a:t>
            </a:r>
            <a:r>
              <a:rPr lang="de-AT" dirty="0" err="1"/>
              <a:t>Schrödingerbuch</a:t>
            </a:r>
            <a:r>
              <a:rPr lang="de-AT" dirty="0"/>
              <a:t>!</a:t>
            </a:r>
          </a:p>
        </p:txBody>
      </p:sp>
      <p:pic>
        <p:nvPicPr>
          <p:cNvPr id="4" name="Grafik 3">
            <a:extLst>
              <a:ext uri="{FF2B5EF4-FFF2-40B4-BE49-F238E27FC236}">
                <a16:creationId xmlns:a16="http://schemas.microsoft.com/office/drawing/2014/main" id="{12F082B9-A488-46A4-B050-1C32546BD17B}"/>
              </a:ext>
            </a:extLst>
          </p:cNvPr>
          <p:cNvPicPr>
            <a:picLocks noChangeAspect="1"/>
          </p:cNvPicPr>
          <p:nvPr/>
        </p:nvPicPr>
        <p:blipFill rotWithShape="1">
          <a:blip r:embed="rId2"/>
          <a:srcRect l="9279" t="15635" r="52835" b="40082"/>
          <a:stretch/>
        </p:blipFill>
        <p:spPr>
          <a:xfrm>
            <a:off x="3668597" y="1159496"/>
            <a:ext cx="7814821" cy="4947703"/>
          </a:xfrm>
          <a:prstGeom prst="rect">
            <a:avLst/>
          </a:prstGeom>
        </p:spPr>
      </p:pic>
    </p:spTree>
    <p:extLst>
      <p:ext uri="{BB962C8B-B14F-4D97-AF65-F5344CB8AC3E}">
        <p14:creationId xmlns:p14="http://schemas.microsoft.com/office/powerpoint/2010/main" val="116192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CC84DC-68B0-49F3-911E-7FCE83FDD539}"/>
              </a:ext>
            </a:extLst>
          </p:cNvPr>
          <p:cNvSpPr>
            <a:spLocks noGrp="1"/>
          </p:cNvSpPr>
          <p:nvPr>
            <p:ph type="title"/>
          </p:nvPr>
        </p:nvSpPr>
        <p:spPr/>
        <p:txBody>
          <a:bodyPr anchor="ctr"/>
          <a:lstStyle/>
          <a:p>
            <a:r>
              <a:rPr lang="de-DE" dirty="0"/>
              <a:t>Mehr zu </a:t>
            </a:r>
            <a:r>
              <a:rPr lang="de-DE" dirty="0" err="1"/>
              <a:t>Local</a:t>
            </a:r>
            <a:r>
              <a:rPr lang="de-DE" dirty="0"/>
              <a:t> Storage</a:t>
            </a:r>
            <a:br>
              <a:rPr lang="de-DE" dirty="0"/>
            </a:br>
            <a:r>
              <a:rPr lang="de-DE" dirty="0"/>
              <a:t>Events und Limits</a:t>
            </a:r>
            <a:endParaRPr lang="de-AT" dirty="0"/>
          </a:p>
        </p:txBody>
      </p:sp>
      <p:sp>
        <p:nvSpPr>
          <p:cNvPr id="3" name="Textplatzhalter 2">
            <a:extLst>
              <a:ext uri="{FF2B5EF4-FFF2-40B4-BE49-F238E27FC236}">
                <a16:creationId xmlns:a16="http://schemas.microsoft.com/office/drawing/2014/main" id="{8DD66561-25D3-4BDF-8A7F-41FCB31F9744}"/>
              </a:ext>
            </a:extLst>
          </p:cNvPr>
          <p:cNvSpPr>
            <a:spLocks noGrp="1"/>
          </p:cNvSpPr>
          <p:nvPr>
            <p:ph type="body" sz="quarter" idx="13"/>
          </p:nvPr>
        </p:nvSpPr>
        <p:spPr>
          <a:xfrm>
            <a:off x="1062037" y="2281361"/>
            <a:ext cx="10067925" cy="1318310"/>
          </a:xfrm>
        </p:spPr>
        <p:txBody>
          <a:bodyPr/>
          <a:lstStyle/>
          <a:p>
            <a:r>
              <a:rPr lang="de-DE" dirty="0"/>
              <a:t>Alle Einträge im Web Storage </a:t>
            </a:r>
            <a:r>
              <a:rPr lang="de-AT" dirty="0"/>
              <a:t>werden in UTF-16-Kodierung </a:t>
            </a:r>
            <a:r>
              <a:rPr lang="de-DE" dirty="0"/>
              <a:t>gespeichert, das heißt, es sind 2 Byte pro Zeichen. Es stehen je nach Browser also 5 oder </a:t>
            </a:r>
            <a:r>
              <a:rPr lang="de-AT" dirty="0"/>
              <a:t>10 MB zur Verfügung.</a:t>
            </a:r>
          </a:p>
          <a:p>
            <a:r>
              <a:rPr lang="de-DE" dirty="0"/>
              <a:t>Daten dort haben zwar kein Verfallsdatum wie Cookies, aber sie können versehentlich gelöscht werden. Alle aktuellen  Browserversionen löschen die Web-Storage-Daten, wenn der Benutzer alle Cookies löscht</a:t>
            </a:r>
          </a:p>
          <a:p>
            <a:r>
              <a:rPr lang="de-DE" dirty="0"/>
              <a:t>Daten sind im Storage nicht verschlüsselt</a:t>
            </a:r>
            <a:endParaRPr lang="de-AT" dirty="0"/>
          </a:p>
        </p:txBody>
      </p:sp>
    </p:spTree>
    <p:extLst>
      <p:ext uri="{BB962C8B-B14F-4D97-AF65-F5344CB8AC3E}">
        <p14:creationId xmlns:p14="http://schemas.microsoft.com/office/powerpoint/2010/main" val="1372497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F43316-D464-48DA-9F0E-A5F0EEAE99E3}"/>
              </a:ext>
            </a:extLst>
          </p:cNvPr>
          <p:cNvSpPr>
            <a:spLocks noGrp="1"/>
          </p:cNvSpPr>
          <p:nvPr>
            <p:ph type="title"/>
          </p:nvPr>
        </p:nvSpPr>
        <p:spPr/>
        <p:txBody>
          <a:bodyPr/>
          <a:lstStyle/>
          <a:p>
            <a:r>
              <a:rPr lang="de-AT" dirty="0"/>
              <a:t>Sandbox</a:t>
            </a:r>
          </a:p>
        </p:txBody>
      </p:sp>
      <p:sp>
        <p:nvSpPr>
          <p:cNvPr id="3" name="Textplatzhalter 2">
            <a:extLst>
              <a:ext uri="{FF2B5EF4-FFF2-40B4-BE49-F238E27FC236}">
                <a16:creationId xmlns:a16="http://schemas.microsoft.com/office/drawing/2014/main" id="{798511F3-1E7F-42B0-B475-E206CAFF8E62}"/>
              </a:ext>
            </a:extLst>
          </p:cNvPr>
          <p:cNvSpPr>
            <a:spLocks noGrp="1"/>
          </p:cNvSpPr>
          <p:nvPr>
            <p:ph type="body" sz="quarter" idx="13"/>
          </p:nvPr>
        </p:nvSpPr>
        <p:spPr>
          <a:xfrm>
            <a:off x="371475" y="1455738"/>
            <a:ext cx="10067925" cy="2738185"/>
          </a:xfrm>
        </p:spPr>
        <p:txBody>
          <a:bodyPr/>
          <a:lstStyle/>
          <a:p>
            <a:r>
              <a:rPr lang="de-DE" dirty="0"/>
              <a:t>Eine Sandbox ist eine abgeriegelte Programmumgebung. Programme, die in einer Sandbox laufen, haben keinen Zugriff auf Dinge außerhalb oder in einer anderen Sandbox. Jedes Fenster und jeder Tab haben eine eigene Sandbox.</a:t>
            </a:r>
          </a:p>
          <a:p>
            <a:r>
              <a:rPr lang="de-DE" dirty="0"/>
              <a:t>Für Web Storage ein sehr nützliches Werkzeug. Und es kann noch etwas, das sonst nichts in JavaScript kann: zwischen mehreren Fenstern und Tabs kommunizieren. Das ist in JavaScript eigentlich unmöglich, jede Webseite läuft in ihrer eigenen Sandbox und kann nicht mit anderen kommunizieren, selbst wenn die von derselben Domäne stammen.</a:t>
            </a:r>
          </a:p>
          <a:p>
            <a:r>
              <a:rPr lang="de-AT" dirty="0"/>
              <a:t>Jede Änderung der Daten </a:t>
            </a:r>
            <a:r>
              <a:rPr lang="de-DE" dirty="0"/>
              <a:t>führt dazu, dass in allen anderen Tabs, die auf dasselbe Web Storage zugreifen und die also von derselben Domäne geladen wurden, ein </a:t>
            </a:r>
            <a:r>
              <a:rPr lang="de-DE" b="1" dirty="0" err="1"/>
              <a:t>storage</a:t>
            </a:r>
            <a:r>
              <a:rPr lang="de-DE" dirty="0"/>
              <a:t>-Event geworfen wird. Das Event wird am </a:t>
            </a:r>
            <a:r>
              <a:rPr lang="de-DE" b="1" dirty="0" err="1"/>
              <a:t>window</a:t>
            </a:r>
            <a:r>
              <a:rPr lang="de-DE" dirty="0"/>
              <a:t>-Objekt verarbeitet und enthält den geänderten Key (Eigenschaft </a:t>
            </a:r>
            <a:r>
              <a:rPr lang="de-DE" b="1" dirty="0" err="1"/>
              <a:t>key</a:t>
            </a:r>
            <a:r>
              <a:rPr lang="de-DE" dirty="0"/>
              <a:t>), den alten Wert (</a:t>
            </a:r>
            <a:r>
              <a:rPr lang="de-DE" b="1" dirty="0" err="1"/>
              <a:t>oldValue</a:t>
            </a:r>
            <a:r>
              <a:rPr lang="de-DE" dirty="0"/>
              <a:t>) und </a:t>
            </a:r>
            <a:r>
              <a:rPr lang="de-AT" dirty="0"/>
              <a:t>den neuen Wert (</a:t>
            </a:r>
            <a:r>
              <a:rPr lang="de-AT" b="1" dirty="0" err="1"/>
              <a:t>newValue</a:t>
            </a:r>
            <a:r>
              <a:rPr lang="de-AT" dirty="0"/>
              <a:t>).</a:t>
            </a:r>
          </a:p>
          <a:p>
            <a:r>
              <a:rPr lang="de-DE" dirty="0"/>
              <a:t>Das </a:t>
            </a:r>
            <a:r>
              <a:rPr lang="de-DE" b="1" dirty="0" err="1"/>
              <a:t>storage</a:t>
            </a:r>
            <a:r>
              <a:rPr lang="de-DE" dirty="0"/>
              <a:t>-Event ist rein informativ. Wenn du es empfängst, sind die Daten bereits geändert, und du </a:t>
            </a:r>
            <a:r>
              <a:rPr lang="de-AT" dirty="0"/>
              <a:t>kannst das nicht verhindern.</a:t>
            </a:r>
          </a:p>
          <a:p>
            <a:r>
              <a:rPr lang="de-DE" dirty="0"/>
              <a:t>Laut Spezifikation wird das Event </a:t>
            </a:r>
            <a:r>
              <a:rPr lang="de-DE" b="1" dirty="0"/>
              <a:t>nur </a:t>
            </a:r>
            <a:r>
              <a:rPr lang="de-DE" dirty="0"/>
              <a:t>in anderen Tabs ausgelöst, nicht in dem Tab, der die Änderung </a:t>
            </a:r>
            <a:r>
              <a:rPr lang="de-AT" dirty="0"/>
              <a:t>vorgenommen hat.</a:t>
            </a:r>
          </a:p>
        </p:txBody>
      </p:sp>
    </p:spTree>
    <p:extLst>
      <p:ext uri="{BB962C8B-B14F-4D97-AF65-F5344CB8AC3E}">
        <p14:creationId xmlns:p14="http://schemas.microsoft.com/office/powerpoint/2010/main" val="4105955576"/>
      </p:ext>
    </p:extLst>
  </p:cSld>
  <p:clrMapOvr>
    <a:masterClrMapping/>
  </p:clrMapOvr>
</p:sld>
</file>

<file path=ppt/theme/theme1.xml><?xml version="1.0" encoding="utf-8"?>
<a:theme xmlns:a="http://schemas.openxmlformats.org/drawingml/2006/main" name="Design1">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sign1" id="{9F79AE5C-EEF2-4278-8994-7D9E40D02E52}" vid="{71910B6D-030C-4644-9ED8-0D25C0333B61}"/>
    </a:ext>
  </a:extLst>
</a:theme>
</file>

<file path=ppt/theme/theme2.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1246</Words>
  <Application>Microsoft Office PowerPoint</Application>
  <PresentationFormat>Breitbild</PresentationFormat>
  <Paragraphs>54</Paragraphs>
  <Slides>14</Slides>
  <Notes>0</Notes>
  <HiddenSlides>0</HiddenSlides>
  <MMClips>0</MMClips>
  <ScaleCrop>false</ScaleCrop>
  <HeadingPairs>
    <vt:vector size="6" baseType="variant">
      <vt:variant>
        <vt:lpstr>Verwendete Schriftarten</vt:lpstr>
      </vt:variant>
      <vt:variant>
        <vt:i4>2</vt:i4>
      </vt:variant>
      <vt:variant>
        <vt:lpstr>Design</vt:lpstr>
      </vt:variant>
      <vt:variant>
        <vt:i4>2</vt:i4>
      </vt:variant>
      <vt:variant>
        <vt:lpstr>Folientitel</vt:lpstr>
      </vt:variant>
      <vt:variant>
        <vt:i4>14</vt:i4>
      </vt:variant>
    </vt:vector>
  </HeadingPairs>
  <TitlesOfParts>
    <vt:vector size="18" baseType="lpstr">
      <vt:lpstr>Arial</vt:lpstr>
      <vt:lpstr>FontAwesome</vt:lpstr>
      <vt:lpstr>Design1</vt:lpstr>
      <vt:lpstr>1_pm</vt:lpstr>
      <vt:lpstr>Cookies,  WebStorage &amp; File-API</vt:lpstr>
      <vt:lpstr>Am Anfang war der Cookie.</vt:lpstr>
      <vt:lpstr>Side Effect</vt:lpstr>
      <vt:lpstr>document.cookie</vt:lpstr>
      <vt:lpstr>Bibliotheken</vt:lpstr>
      <vt:lpstr>Web Storage</vt:lpstr>
      <vt:lpstr>localStorage-Objekt</vt:lpstr>
      <vt:lpstr>Mehr zu Local Storage Events und Limits</vt:lpstr>
      <vt:lpstr>Sandbox</vt:lpstr>
      <vt:lpstr>File-API</vt:lpstr>
      <vt:lpstr>FileReader</vt:lpstr>
      <vt:lpstr>Das switch-Statement</vt:lpstr>
      <vt:lpstr>Dateiauswahl</vt:lpstr>
      <vt:lpstr>Ende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17</cp:revision>
  <dcterms:created xsi:type="dcterms:W3CDTF">2019-08-06T11:54:56Z</dcterms:created>
  <dcterms:modified xsi:type="dcterms:W3CDTF">2020-02-12T17:01:10Z</dcterms:modified>
</cp:coreProperties>
</file>