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99" r:id="rId11"/>
    <p:sldId id="283" r:id="rId12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31" autoAdjust="0"/>
  </p:normalViewPr>
  <p:slideViewPr>
    <p:cSldViewPr snapToGrid="0" showGuides="1">
      <p:cViewPr varScale="1">
        <p:scale>
          <a:sx n="123" d="100"/>
          <a:sy n="123" d="100"/>
        </p:scale>
        <p:origin x="174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Rottensteiner" userId="0b3bafb9-27b5-4ca3-88c6-6e68c01e6d3f" providerId="ADAL" clId="{16B6E2CF-8DE6-4195-82BD-56FBA143D6D8}"/>
    <pc:docChg chg="undo custSel addSld delSld modSld sldOrd">
      <pc:chgData name="Rebecca Rottensteiner" userId="0b3bafb9-27b5-4ca3-88c6-6e68c01e6d3f" providerId="ADAL" clId="{16B6E2CF-8DE6-4195-82BD-56FBA143D6D8}" dt="2019-07-31T12:00:54.132" v="522" actId="108"/>
      <pc:docMkLst>
        <pc:docMk/>
      </pc:docMkLst>
      <pc:sldChg chg="modSp">
        <pc:chgData name="Rebecca Rottensteiner" userId="0b3bafb9-27b5-4ca3-88c6-6e68c01e6d3f" providerId="ADAL" clId="{16B6E2CF-8DE6-4195-82BD-56FBA143D6D8}" dt="2019-07-31T12:00:54.132" v="522" actId="108"/>
        <pc:sldMkLst>
          <pc:docMk/>
          <pc:sldMk cId="2309310305" sldId="257"/>
        </pc:sldMkLst>
        <pc:spChg chg="mod">
          <ac:chgData name="Rebecca Rottensteiner" userId="0b3bafb9-27b5-4ca3-88c6-6e68c01e6d3f" providerId="ADAL" clId="{16B6E2CF-8DE6-4195-82BD-56FBA143D6D8}" dt="2019-07-31T12:00:54.132" v="522" actId="108"/>
          <ac:spMkLst>
            <pc:docMk/>
            <pc:sldMk cId="2309310305" sldId="257"/>
            <ac:spMk id="6" creationId="{3D046F8F-2F4C-4CC6-8F43-64FCC1DAE7DE}"/>
          </ac:spMkLst>
        </pc:spChg>
      </pc:sldChg>
      <pc:sldChg chg="modSp">
        <pc:chgData name="Rebecca Rottensteiner" userId="0b3bafb9-27b5-4ca3-88c6-6e68c01e6d3f" providerId="ADAL" clId="{16B6E2CF-8DE6-4195-82BD-56FBA143D6D8}" dt="2019-07-31T12:00:47.762" v="521" actId="108"/>
        <pc:sldMkLst>
          <pc:docMk/>
          <pc:sldMk cId="2419093114" sldId="260"/>
        </pc:sldMkLst>
        <pc:spChg chg="mod">
          <ac:chgData name="Rebecca Rottensteiner" userId="0b3bafb9-27b5-4ca3-88c6-6e68c01e6d3f" providerId="ADAL" clId="{16B6E2CF-8DE6-4195-82BD-56FBA143D6D8}" dt="2019-07-31T12:00:47.762" v="521" actId="108"/>
          <ac:spMkLst>
            <pc:docMk/>
            <pc:sldMk cId="2419093114" sldId="260"/>
            <ac:spMk id="4" creationId="{C4A0E9EF-5C6F-4322-B1CE-4D31F652EEBF}"/>
          </ac:spMkLst>
        </pc:spChg>
      </pc:sldChg>
      <pc:sldChg chg="modSp">
        <pc:chgData name="Rebecca Rottensteiner" userId="0b3bafb9-27b5-4ca3-88c6-6e68c01e6d3f" providerId="ADAL" clId="{16B6E2CF-8DE6-4195-82BD-56FBA143D6D8}" dt="2019-07-31T12:00:37.404" v="520" actId="108"/>
        <pc:sldMkLst>
          <pc:docMk/>
          <pc:sldMk cId="3443160976" sldId="262"/>
        </pc:sldMkLst>
        <pc:spChg chg="mod">
          <ac:chgData name="Rebecca Rottensteiner" userId="0b3bafb9-27b5-4ca3-88c6-6e68c01e6d3f" providerId="ADAL" clId="{16B6E2CF-8DE6-4195-82BD-56FBA143D6D8}" dt="2019-07-31T12:00:37.404" v="520" actId="108"/>
          <ac:spMkLst>
            <pc:docMk/>
            <pc:sldMk cId="3443160976" sldId="262"/>
            <ac:spMk id="4" creationId="{B14B3172-EB21-42DD-A2C5-A5BCAA62B449}"/>
          </ac:spMkLst>
        </pc:spChg>
      </pc:sldChg>
      <pc:sldChg chg="modSp modTransition modNotesTx">
        <pc:chgData name="Rebecca Rottensteiner" userId="0b3bafb9-27b5-4ca3-88c6-6e68c01e6d3f" providerId="ADAL" clId="{16B6E2CF-8DE6-4195-82BD-56FBA143D6D8}" dt="2019-07-31T11:51:13.078" v="315" actId="20577"/>
        <pc:sldMkLst>
          <pc:docMk/>
          <pc:sldMk cId="4062225176" sldId="283"/>
        </pc:sldMkLst>
        <pc:spChg chg="mod">
          <ac:chgData name="Rebecca Rottensteiner" userId="0b3bafb9-27b5-4ca3-88c6-6e68c01e6d3f" providerId="ADAL" clId="{16B6E2CF-8DE6-4195-82BD-56FBA143D6D8}" dt="2019-07-30T13:35:22.461" v="24" actId="20577"/>
          <ac:spMkLst>
            <pc:docMk/>
            <pc:sldMk cId="4062225176" sldId="283"/>
            <ac:spMk id="2" creationId="{5D557211-7BBA-47E2-A841-9B92A8FD7C97}"/>
          </ac:spMkLst>
        </pc:spChg>
      </pc:sldChg>
      <pc:sldChg chg="modSp add modNotesTx">
        <pc:chgData name="Rebecca Rottensteiner" userId="0b3bafb9-27b5-4ca3-88c6-6e68c01e6d3f" providerId="ADAL" clId="{16B6E2CF-8DE6-4195-82BD-56FBA143D6D8}" dt="2019-07-31T11:46:26.570" v="170" actId="20577"/>
        <pc:sldMkLst>
          <pc:docMk/>
          <pc:sldMk cId="1151000355" sldId="299"/>
        </pc:sldMkLst>
        <pc:spChg chg="mod">
          <ac:chgData name="Rebecca Rottensteiner" userId="0b3bafb9-27b5-4ca3-88c6-6e68c01e6d3f" providerId="ADAL" clId="{16B6E2CF-8DE6-4195-82BD-56FBA143D6D8}" dt="2019-07-31T11:45:58.272" v="62" actId="20577"/>
          <ac:spMkLst>
            <pc:docMk/>
            <pc:sldMk cId="1151000355" sldId="299"/>
            <ac:spMk id="2" creationId="{46A538FF-F756-4D25-A50E-889802EC8585}"/>
          </ac:spMkLst>
        </pc:spChg>
        <pc:spChg chg="mod">
          <ac:chgData name="Rebecca Rottensteiner" userId="0b3bafb9-27b5-4ca3-88c6-6e68c01e6d3f" providerId="ADAL" clId="{16B6E2CF-8DE6-4195-82BD-56FBA143D6D8}" dt="2019-07-31T11:46:17.853" v="139" actId="20577"/>
          <ac:spMkLst>
            <pc:docMk/>
            <pc:sldMk cId="1151000355" sldId="299"/>
            <ac:spMk id="3" creationId="{181E35BC-5DBF-41B7-A929-70CFAE7EF787}"/>
          </ac:spMkLst>
        </pc:spChg>
      </pc:sldChg>
    </pc:docChg>
  </pc:docChgLst>
  <pc:docChgLst>
    <pc:chgData name="Rebecca Rottensteiner" userId="ed43a293-1fa9-4524-a9c7-64cb6c525e83" providerId="ADAL" clId="{80AD8A97-C93A-4C44-AAF8-AADA35DC8B0A}"/>
    <pc:docChg chg="undo custSel addSld delSld modSld sldOrd modMainMaster">
      <pc:chgData name="Rebecca Rottensteiner" userId="ed43a293-1fa9-4524-a9c7-64cb6c525e83" providerId="ADAL" clId="{80AD8A97-C93A-4C44-AAF8-AADA35DC8B0A}" dt="2019-05-22T08:04:11.251" v="8126" actId="20577"/>
      <pc:docMkLst>
        <pc:docMk/>
      </pc:docMkLst>
      <pc:sldChg chg="addSp delSp modSp">
        <pc:chgData name="Rebecca Rottensteiner" userId="ed43a293-1fa9-4524-a9c7-64cb6c525e83" providerId="ADAL" clId="{80AD8A97-C93A-4C44-AAF8-AADA35DC8B0A}" dt="2019-05-22T08:04:11.251" v="8126" actId="20577"/>
        <pc:sldMkLst>
          <pc:docMk/>
          <pc:sldMk cId="1995455228" sldId="256"/>
        </pc:sldMkLst>
        <pc:spChg chg="del">
          <ac:chgData name="Rebecca Rottensteiner" userId="ed43a293-1fa9-4524-a9c7-64cb6c525e83" providerId="ADAL" clId="{80AD8A97-C93A-4C44-AAF8-AADA35DC8B0A}" dt="2019-04-16T17:51:24.357" v="5999" actId="478"/>
          <ac:spMkLst>
            <pc:docMk/>
            <pc:sldMk cId="1995455228" sldId="256"/>
            <ac:spMk id="2" creationId="{07C841E5-0F05-43B6-A117-5FA3F18DCE40}"/>
          </ac:spMkLst>
        </pc:spChg>
        <pc:spChg chg="del">
          <ac:chgData name="Rebecca Rottensteiner" userId="ed43a293-1fa9-4524-a9c7-64cb6c525e83" providerId="ADAL" clId="{80AD8A97-C93A-4C44-AAF8-AADA35DC8B0A}" dt="2019-04-16T17:51:24.357" v="5999" actId="478"/>
          <ac:spMkLst>
            <pc:docMk/>
            <pc:sldMk cId="1995455228" sldId="256"/>
            <ac:spMk id="3" creationId="{0CCEEA46-1DA7-4ECD-866E-B7BF3AAE56E5}"/>
          </ac:spMkLst>
        </pc:spChg>
        <pc:spChg chg="add mod">
          <ac:chgData name="Rebecca Rottensteiner" userId="ed43a293-1fa9-4524-a9c7-64cb6c525e83" providerId="ADAL" clId="{80AD8A97-C93A-4C44-AAF8-AADA35DC8B0A}" dt="2019-05-22T08:04:11.251" v="8126" actId="20577"/>
          <ac:spMkLst>
            <pc:docMk/>
            <pc:sldMk cId="1995455228" sldId="256"/>
            <ac:spMk id="4" creationId="{55316DDE-2F78-43D5-82C8-40AF22398BA2}"/>
          </ac:spMkLst>
        </pc:spChg>
        <pc:spChg chg="add mod">
          <ac:chgData name="Rebecca Rottensteiner" userId="ed43a293-1fa9-4524-a9c7-64cb6c525e83" providerId="ADAL" clId="{80AD8A97-C93A-4C44-AAF8-AADA35DC8B0A}" dt="2019-04-16T17:56:36.436" v="6050" actId="20577"/>
          <ac:spMkLst>
            <pc:docMk/>
            <pc:sldMk cId="1995455228" sldId="256"/>
            <ac:spMk id="5" creationId="{599D8D2A-A301-4B8D-9D82-43602B6E3811}"/>
          </ac:spMkLst>
        </pc:spChg>
      </pc:sldChg>
    </pc:docChg>
  </pc:docChgLst>
  <pc:docChgLst>
    <pc:chgData name="Rebecca Rottensteiner" userId="0b3bafb9-27b5-4ca3-88c6-6e68c01e6d3f" providerId="ADAL" clId="{DB1B6033-8045-419F-9CA8-CEDAB84072ED}"/>
    <pc:docChg chg="delSld">
      <pc:chgData name="Rebecca Rottensteiner" userId="0b3bafb9-27b5-4ca3-88c6-6e68c01e6d3f" providerId="ADAL" clId="{DB1B6033-8045-419F-9CA8-CEDAB84072ED}" dt="2019-08-07T09:12:22.553" v="10" actId="2696"/>
      <pc:docMkLst>
        <pc:docMk/>
      </pc:docMkLst>
      <pc:sldChg chg="del">
        <pc:chgData name="Rebecca Rottensteiner" userId="0b3bafb9-27b5-4ca3-88c6-6e68c01e6d3f" providerId="ADAL" clId="{DB1B6033-8045-419F-9CA8-CEDAB84072ED}" dt="2019-08-07T09:12:22.246" v="1" actId="2696"/>
        <pc:sldMkLst>
          <pc:docMk/>
          <pc:sldMk cId="3061877481" sldId="264"/>
        </pc:sldMkLst>
      </pc:sldChg>
      <pc:sldChg chg="del">
        <pc:chgData name="Rebecca Rottensteiner" userId="0b3bafb9-27b5-4ca3-88c6-6e68c01e6d3f" providerId="ADAL" clId="{DB1B6033-8045-419F-9CA8-CEDAB84072ED}" dt="2019-08-07T09:12:22.285" v="2" actId="2696"/>
        <pc:sldMkLst>
          <pc:docMk/>
          <pc:sldMk cId="2362970573" sldId="265"/>
        </pc:sldMkLst>
      </pc:sldChg>
      <pc:sldChg chg="del">
        <pc:chgData name="Rebecca Rottensteiner" userId="0b3bafb9-27b5-4ca3-88c6-6e68c01e6d3f" providerId="ADAL" clId="{DB1B6033-8045-419F-9CA8-CEDAB84072ED}" dt="2019-08-07T09:12:22.362" v="3" actId="2696"/>
        <pc:sldMkLst>
          <pc:docMk/>
          <pc:sldMk cId="1017385739" sldId="266"/>
        </pc:sldMkLst>
      </pc:sldChg>
      <pc:sldChg chg="del">
        <pc:chgData name="Rebecca Rottensteiner" userId="0b3bafb9-27b5-4ca3-88c6-6e68c01e6d3f" providerId="ADAL" clId="{DB1B6033-8045-419F-9CA8-CEDAB84072ED}" dt="2019-08-07T09:12:22.423" v="4" actId="2696"/>
        <pc:sldMkLst>
          <pc:docMk/>
          <pc:sldMk cId="1689132486" sldId="267"/>
        </pc:sldMkLst>
      </pc:sldChg>
      <pc:sldChg chg="del">
        <pc:chgData name="Rebecca Rottensteiner" userId="0b3bafb9-27b5-4ca3-88c6-6e68c01e6d3f" providerId="ADAL" clId="{DB1B6033-8045-419F-9CA8-CEDAB84072ED}" dt="2019-08-07T09:12:22.452" v="5" actId="2696"/>
        <pc:sldMkLst>
          <pc:docMk/>
          <pc:sldMk cId="3550466784" sldId="269"/>
        </pc:sldMkLst>
      </pc:sldChg>
      <pc:sldChg chg="del">
        <pc:chgData name="Rebecca Rottensteiner" userId="0b3bafb9-27b5-4ca3-88c6-6e68c01e6d3f" providerId="ADAL" clId="{DB1B6033-8045-419F-9CA8-CEDAB84072ED}" dt="2019-08-07T09:12:22.485" v="6" actId="2696"/>
        <pc:sldMkLst>
          <pc:docMk/>
          <pc:sldMk cId="3884012276" sldId="294"/>
        </pc:sldMkLst>
      </pc:sldChg>
      <pc:sldChg chg="del">
        <pc:chgData name="Rebecca Rottensteiner" userId="0b3bafb9-27b5-4ca3-88c6-6e68c01e6d3f" providerId="ADAL" clId="{DB1B6033-8045-419F-9CA8-CEDAB84072ED}" dt="2019-08-07T09:12:22.505" v="7" actId="2696"/>
        <pc:sldMkLst>
          <pc:docMk/>
          <pc:sldMk cId="1018999566" sldId="295"/>
        </pc:sldMkLst>
      </pc:sldChg>
      <pc:sldChg chg="del">
        <pc:chgData name="Rebecca Rottensteiner" userId="0b3bafb9-27b5-4ca3-88c6-6e68c01e6d3f" providerId="ADAL" clId="{DB1B6033-8045-419F-9CA8-CEDAB84072ED}" dt="2019-08-07T09:12:22.524" v="8" actId="2696"/>
        <pc:sldMkLst>
          <pc:docMk/>
          <pc:sldMk cId="3600335303" sldId="296"/>
        </pc:sldMkLst>
      </pc:sldChg>
      <pc:sldChg chg="del">
        <pc:chgData name="Rebecca Rottensteiner" userId="0b3bafb9-27b5-4ca3-88c6-6e68c01e6d3f" providerId="ADAL" clId="{DB1B6033-8045-419F-9CA8-CEDAB84072ED}" dt="2019-08-07T09:12:22.217" v="0" actId="2696"/>
        <pc:sldMkLst>
          <pc:docMk/>
          <pc:sldMk cId="2340590229" sldId="297"/>
        </pc:sldMkLst>
      </pc:sldChg>
      <pc:sldChg chg="del">
        <pc:chgData name="Rebecca Rottensteiner" userId="0b3bafb9-27b5-4ca3-88c6-6e68c01e6d3f" providerId="ADAL" clId="{DB1B6033-8045-419F-9CA8-CEDAB84072ED}" dt="2019-08-07T09:12:22.553" v="10" actId="2696"/>
        <pc:sldMkLst>
          <pc:docMk/>
          <pc:sldMk cId="2051134669" sldId="298"/>
        </pc:sldMkLst>
      </pc:sldChg>
      <pc:sldChg chg="del">
        <pc:chgData name="Rebecca Rottensteiner" userId="0b3bafb9-27b5-4ca3-88c6-6e68c01e6d3f" providerId="ADAL" clId="{DB1B6033-8045-419F-9CA8-CEDAB84072ED}" dt="2019-08-07T09:12:22.539" v="9" actId="2696"/>
        <pc:sldMkLst>
          <pc:docMk/>
          <pc:sldMk cId="2017794077" sldId="4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880AC-CF36-4B0F-BEE1-D9A1C5C01C8F}" type="datetimeFigureOut">
              <a:rPr lang="de-AT" smtClean="0"/>
              <a:t>07.08.2019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66341-0C54-41B7-B649-CA72C9B8A5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58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Live Herzeigen wie geht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66341-0C54-41B7-B649-CA72C9B8A5D8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05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Im </a:t>
            </a:r>
            <a:r>
              <a:rPr lang="de-AT" dirty="0" err="1"/>
              <a:t>Schrödingerbuch</a:t>
            </a:r>
            <a:r>
              <a:rPr lang="de-AT" dirty="0"/>
              <a:t> Seite 167 gibts ein Quiz das du mit ihnen machen kannst... Abprüfen wie sehr sie aufgepasst haben... :p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66341-0C54-41B7-B649-CA72C9B8A5D8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913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659384"/>
            <a:ext cx="5445125" cy="7017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3607122"/>
            <a:ext cx="54451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D9561333-8B66-424D-9F12-BC5C386A5548}"/>
              </a:ext>
            </a:extLst>
          </p:cNvPr>
          <p:cNvSpPr/>
          <p:nvPr/>
        </p:nvSpPr>
        <p:spPr>
          <a:xfrm>
            <a:off x="831960" y="5748568"/>
            <a:ext cx="1051344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CODERS.BAY / 16.04.2019/ Rebecca Rottensteiner</a:t>
            </a:r>
            <a:endParaRPr lang="de-AT" sz="18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1" name="Grafik 6">
            <a:extLst>
              <a:ext uri="{FF2B5EF4-FFF2-40B4-BE49-F238E27FC236}">
                <a16:creationId xmlns:a16="http://schemas.microsoft.com/office/drawing/2014/main" id="{CF5AA6C6-A922-4638-AE15-4A90585865A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61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81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E5AE-4B36-4EB8-8625-AC819A6F1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3112" y="2966830"/>
            <a:ext cx="810577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tx1"/>
                </a:solidFill>
              </a:rPr>
              <a:t>Übung…</a:t>
            </a:r>
            <a:endParaRPr lang="de-AT" sz="2800" dirty="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238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08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16DDE-2F78-43D5-82C8-40AF22398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Selektoren</a:t>
            </a:r>
            <a:r>
              <a:rPr lang="de-AT"/>
              <a:t>, Typografie</a:t>
            </a:r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99D8D2A-A301-4B8D-9D82-43602B6E38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2659384"/>
            <a:ext cx="5445125" cy="701731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CSS und HTML</a:t>
            </a:r>
          </a:p>
        </p:txBody>
      </p:sp>
    </p:spTree>
    <p:extLst>
      <p:ext uri="{BB962C8B-B14F-4D97-AF65-F5344CB8AC3E}">
        <p14:creationId xmlns:p14="http://schemas.microsoft.com/office/powerpoint/2010/main" val="199545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538FF-F756-4D25-A50E-889802EC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Entwicklerwerkzeug </a:t>
            </a:r>
            <a:br>
              <a:rPr lang="de-AT" dirty="0"/>
            </a:br>
            <a:r>
              <a:rPr lang="de-AT" dirty="0"/>
              <a:t>im Browser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E35BC-5DBF-41B7-A929-70CFAE7EF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2037" y="3322397"/>
            <a:ext cx="10067925" cy="286232"/>
          </a:xfrm>
        </p:spPr>
        <p:txBody>
          <a:bodyPr/>
          <a:lstStyle/>
          <a:p>
            <a:pPr algn="ctr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rechte Mouse Klick -&gt; Element untersuchen</a:t>
            </a:r>
          </a:p>
        </p:txBody>
      </p:sp>
    </p:spTree>
    <p:extLst>
      <p:ext uri="{BB962C8B-B14F-4D97-AF65-F5344CB8AC3E}">
        <p14:creationId xmlns:p14="http://schemas.microsoft.com/office/powerpoint/2010/main" val="115100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57211-7BBA-47E2-A841-9B92A8FD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Ende 4. </a:t>
            </a:r>
            <a:r>
              <a:rPr lang="de-AT"/>
              <a:t>Kapitel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222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E0F52F7-1A70-4946-9D1E-6E1BB502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Cascading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096DE8-D416-4DE5-A63F-4D5781EDD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802271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Cascading = stufenförmig hintereinander gereiht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bedeutet: ein Element "erbt" sein Aussehen vom umgebenden Element</a:t>
            </a:r>
            <a:b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erbt die Anweisungen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69B459-6FFA-4AD5-A6D2-2D3FFDA9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" t="14498" r="53489" b="79548"/>
          <a:stretch/>
        </p:blipFill>
        <p:spPr>
          <a:xfrm>
            <a:off x="668785" y="5022841"/>
            <a:ext cx="8654378" cy="75884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D046F8F-2F4C-4CC6-8F43-64FCC1DAE7DE}"/>
              </a:ext>
            </a:extLst>
          </p:cNvPr>
          <p:cNvSpPr/>
          <p:nvPr/>
        </p:nvSpPr>
        <p:spPr>
          <a:xfrm>
            <a:off x="668785" y="2560187"/>
            <a:ext cx="6096000" cy="23725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#707; background-color: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.farbe_1 { background-color: #000; }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.farbe_2 { background-color: #456; }</a:t>
            </a:r>
          </a:p>
          <a:p>
            <a:endParaRPr lang="de-A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Gelb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gelb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gelb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&lt;span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="farbe_1"&gt;sind alle&lt;/span&gt; meine Kleider...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Olivgrün &lt;span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="farbe_2"&gt;sind alle&lt;/span&gt; meine Kleider...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3093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2C443-2A22-4440-B1E1-0A72EEF4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Kaskadierende und </a:t>
            </a:r>
            <a:br>
              <a:rPr lang="de-AT" dirty="0"/>
            </a:br>
            <a:r>
              <a:rPr lang="de-AT" dirty="0"/>
              <a:t>nicht kaskadierende Elemente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E495933-098E-45FF-B02C-3F8E5ACF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63269"/>
              </p:ext>
            </p:extLst>
          </p:nvPr>
        </p:nvGraphicFramePr>
        <p:xfrm>
          <a:off x="2032000" y="1055062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193449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69389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kaskadiert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kaskadiert nicht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und background-*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und 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und 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8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letter-spacing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list-style und list-style-*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und 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6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align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margin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und 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margin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min- und 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max-height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und -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transfomr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visibility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padding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und 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padding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8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white-space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3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word-space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top, 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bottom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2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</a:t>
                      </a:r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decoration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4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vertical-align</a:t>
                      </a:r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0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z-index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9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21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40310-FF80-49A6-BEB9-AF450D5F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font</a:t>
            </a:r>
            <a:r>
              <a:rPr lang="de-AT" dirty="0"/>
              <a:t>-size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2ABA64-1C81-49C8-888B-17C61B8E9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2290" y="1455737"/>
            <a:ext cx="10067925" cy="4811897"/>
          </a:xfrm>
        </p:spPr>
        <p:txBody>
          <a:bodyPr numCol="2"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Schriftgröße verändern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Größenangaben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Größen</a:t>
            </a:r>
          </a:p>
          <a:p>
            <a:pPr lvl="2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(Pixel)</a:t>
            </a: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Größe eines Pixels ist nicht konstant</a:t>
            </a:r>
          </a:p>
          <a:p>
            <a:pPr lvl="2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(Point)</a:t>
            </a: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passen nicht mit anderen Größenangaben zusammen da es eigentlich aus dem Druck kommt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Schlüsselwörter</a:t>
            </a: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</a:t>
            </a: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x-large</a:t>
            </a: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xx-large</a:t>
            </a: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legt Größe fest – keine eigene Kontrolle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Größen</a:t>
            </a: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(Prozentangabe)</a:t>
            </a: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verändert die Schrift gegenüber dem umgebenen Element</a:t>
            </a:r>
          </a:p>
          <a:p>
            <a:pPr lvl="2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ähnlich, wird als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Mulitplikator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angegeben</a:t>
            </a:r>
          </a:p>
          <a:p>
            <a:pPr lvl="2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(Root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ähnlich wie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 zur Schriftgröße</a:t>
            </a: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Angabe nicht relativ zum umgebenen Element</a:t>
            </a:r>
          </a:p>
          <a:p>
            <a:pPr lvl="1"/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452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A681D-C3D8-4BDE-98F8-EA2D33BD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Selektoren für </a:t>
            </a:r>
            <a:br>
              <a:rPr lang="de-AT" dirty="0"/>
            </a:br>
            <a:r>
              <a:rPr lang="de-AT" dirty="0"/>
              <a:t>Kinder und Nachfahren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DFA191-9928-4B01-9251-9E75DA1089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962589"/>
          </a:xfrm>
        </p:spPr>
        <p:txBody>
          <a:bodyPr/>
          <a:lstStyle/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-style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(kursiv)</a:t>
            </a:r>
          </a:p>
          <a:p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Elemente, die direkt in einem anderen Enthalten sind, nennt man Kinder (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des Elements. 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 Elemente, die in einem anderen Element enthalten sind, egal, wie tief verschachtelt, nennt man die Nachfahren (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des Elements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A0E9EF-5C6F-4322-B1CE-4D31F652EEBF}"/>
              </a:ext>
            </a:extLst>
          </p:cNvPr>
          <p:cNvSpPr/>
          <p:nvPr/>
        </p:nvSpPr>
        <p:spPr>
          <a:xfrm>
            <a:off x="319117" y="3808887"/>
            <a:ext cx="4640062" cy="21571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</a:p>
          <a:p>
            <a:pPr lvl="1"/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-size: 1.2em;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h2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-style: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A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&lt;h1&gt;Die ist ein &lt;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titel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&gt;&lt;/h1&gt;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&lt;p&gt;Das ist ein &lt;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&gt;Absatz&lt;/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C5E90D2B-A3B0-4E7B-B6BA-8ECCDA45BBE0}"/>
              </a:ext>
            </a:extLst>
          </p:cNvPr>
          <p:cNvSpPr txBox="1">
            <a:spLocks/>
          </p:cNvSpPr>
          <p:nvPr/>
        </p:nvSpPr>
        <p:spPr>
          <a:xfrm>
            <a:off x="5228948" y="3723162"/>
            <a:ext cx="569058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 ein Tag, das den enthaltenen Text besonders hervorhebt. -&gt; semantische Bedeutung</a:t>
            </a:r>
          </a:p>
        </p:txBody>
      </p:sp>
    </p:spTree>
    <p:extLst>
      <p:ext uri="{BB962C8B-B14F-4D97-AF65-F5344CB8AC3E}">
        <p14:creationId xmlns:p14="http://schemas.microsoft.com/office/powerpoint/2010/main" val="241909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72B7A-3B6B-4784-B882-F5DF49E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font-family</a:t>
            </a:r>
            <a:r>
              <a:rPr lang="de-AT" dirty="0"/>
              <a:t> - Schriftart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36C55A-EE05-4B54-937A-FD9CAD6933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596" y="1799687"/>
            <a:ext cx="10067925" cy="3443432"/>
          </a:xfrm>
        </p:spPr>
        <p:txBody>
          <a:bodyPr numCol="2" spcCol="360000"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Schriftarten, deren Namen Leerzeichen enthält, müssen immer in Anführungszeichen gesetzt werden</a:t>
            </a:r>
            <a:b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"Klingon New", "Comic Sans", Arial,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generische Schriftart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keine echte Schriftart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bezeichnet Gruppe von Schriftarten, die keine Serifen besitzen</a:t>
            </a:r>
          </a:p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cursive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Schriften die einer Handschrift ähnlich sehen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dekorativer Nutze</a:t>
            </a:r>
          </a:p>
          <a:p>
            <a:pPr lvl="1"/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fantasy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Schriften die dekorativ sind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dekorativer Nutzen</a:t>
            </a:r>
          </a:p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monospace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Schriftarten, in denen alle Zeichen die gleiche Breite haben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für Fließtext</a:t>
            </a:r>
          </a:p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Schriftart mit Serifen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Serifen sind die "Füße", die Buchstaben haben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Liste von Schriftarten für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sollten immer mit einem dieser fünf generischen Typen enden, sonst gibt es keine Garantie, was der Browser benutzt</a:t>
            </a:r>
          </a:p>
        </p:txBody>
      </p:sp>
    </p:spTree>
    <p:extLst>
      <p:ext uri="{BB962C8B-B14F-4D97-AF65-F5344CB8AC3E}">
        <p14:creationId xmlns:p14="http://schemas.microsoft.com/office/powerpoint/2010/main" val="387098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1C8B-CC48-40B4-896A-FA19C7BF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@</a:t>
            </a:r>
            <a:r>
              <a:rPr lang="de-AT" dirty="0" err="1"/>
              <a:t>font</a:t>
            </a:r>
            <a:r>
              <a:rPr lang="de-AT" dirty="0"/>
              <a:t>-face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4E08DC-7F68-471A-B0DA-5AAB6A550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640449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lädt eine Schriftart von einer URL und gibt ihr einen Namen, der anschließend in einer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-Eigenschaft benutzt werden kann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von CSS3 und wird allgemein als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Webfonts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bezeichnet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-face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 kein Selektor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sicherzugehen, dass in jedem Browser die richtige Schriftart verwendet wird, müssen mindestens zwei Formate zur Verfügung stehen: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otf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14B3172-EB21-42DD-A2C5-A5BCAA62B449}"/>
              </a:ext>
            </a:extLst>
          </p:cNvPr>
          <p:cNvSpPr txBox="1">
            <a:spLocks/>
          </p:cNvSpPr>
          <p:nvPr/>
        </p:nvSpPr>
        <p:spPr>
          <a:xfrm>
            <a:off x="371476" y="3408421"/>
            <a:ext cx="7463842" cy="2199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lvl="2" indent="0">
              <a:lnSpc>
                <a:spcPct val="90000"/>
              </a:lnSpc>
              <a:spcBef>
                <a:spcPts val="500"/>
              </a:spcBef>
              <a:buFont typeface="FontAwesome" pitchFamily="50" charset="0"/>
              <a:buNone/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lvl="3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@</a:t>
            </a:r>
            <a:r>
              <a:rPr lang="de-AT" dirty="0" err="1"/>
              <a:t>font</a:t>
            </a:r>
            <a:r>
              <a:rPr lang="de-AT" dirty="0"/>
              <a:t>-face {</a:t>
            </a:r>
          </a:p>
          <a:p>
            <a:pPr lvl="1"/>
            <a:r>
              <a:rPr lang="de-AT" dirty="0" err="1"/>
              <a:t>font-family</a:t>
            </a:r>
            <a:r>
              <a:rPr lang="de-AT" dirty="0"/>
              <a:t>: "Meine Beispielschrift";</a:t>
            </a:r>
          </a:p>
          <a:p>
            <a:pPr lvl="1"/>
            <a:r>
              <a:rPr lang="de-AT" dirty="0" err="1"/>
              <a:t>src</a:t>
            </a:r>
            <a:r>
              <a:rPr lang="de-AT" dirty="0"/>
              <a:t>: </a:t>
            </a:r>
            <a:r>
              <a:rPr lang="de-AT" dirty="0" err="1"/>
              <a:t>url</a:t>
            </a:r>
            <a:r>
              <a:rPr lang="de-AT" dirty="0"/>
              <a:t>('</a:t>
            </a:r>
            <a:r>
              <a:rPr lang="de-AT" dirty="0" err="1"/>
              <a:t>examplefont.eot</a:t>
            </a:r>
            <a:r>
              <a:rPr lang="de-AT" dirty="0"/>
              <a:t>');</a:t>
            </a:r>
          </a:p>
          <a:p>
            <a:pPr lvl="1"/>
            <a:r>
              <a:rPr lang="de-AT" dirty="0" err="1"/>
              <a:t>src</a:t>
            </a:r>
            <a:r>
              <a:rPr lang="de-AT" dirty="0"/>
              <a:t>: </a:t>
            </a:r>
            <a:r>
              <a:rPr lang="de-AT" dirty="0" err="1"/>
              <a:t>url</a:t>
            </a:r>
            <a:r>
              <a:rPr lang="de-AT" dirty="0"/>
              <a:t>('</a:t>
            </a:r>
            <a:r>
              <a:rPr lang="de-AT" dirty="0" err="1"/>
              <a:t>examplefont.woff</a:t>
            </a:r>
            <a:r>
              <a:rPr lang="de-AT" dirty="0"/>
              <a:t>') </a:t>
            </a:r>
            <a:r>
              <a:rPr lang="de-AT" dirty="0" err="1"/>
              <a:t>format</a:t>
            </a:r>
            <a:r>
              <a:rPr lang="de-AT" dirty="0"/>
              <a:t>("</a:t>
            </a:r>
            <a:r>
              <a:rPr lang="de-AT" dirty="0" err="1"/>
              <a:t>woff</a:t>
            </a:r>
            <a:r>
              <a:rPr lang="de-AT" dirty="0"/>
              <a:t>"),</a:t>
            </a:r>
          </a:p>
          <a:p>
            <a:pPr lvl="2"/>
            <a:r>
              <a:rPr lang="de-AT" dirty="0"/>
              <a:t> </a:t>
            </a:r>
            <a:r>
              <a:rPr lang="de-AT" dirty="0" err="1"/>
              <a:t>url</a:t>
            </a:r>
            <a:r>
              <a:rPr lang="de-AT" dirty="0"/>
              <a:t>('examplefont.otf') </a:t>
            </a:r>
            <a:r>
              <a:rPr lang="de-AT" dirty="0" err="1"/>
              <a:t>format</a:t>
            </a:r>
            <a:r>
              <a:rPr lang="de-AT" dirty="0"/>
              <a:t>("</a:t>
            </a:r>
            <a:r>
              <a:rPr lang="de-AT" dirty="0" err="1"/>
              <a:t>opentype</a:t>
            </a:r>
            <a:r>
              <a:rPr lang="de-AT" dirty="0"/>
              <a:t>");</a:t>
            </a:r>
          </a:p>
          <a:p>
            <a:r>
              <a:rPr lang="de-AT" dirty="0"/>
              <a:t>}</a:t>
            </a:r>
          </a:p>
          <a:p>
            <a:r>
              <a:rPr lang="de-AT" dirty="0"/>
              <a:t>p {</a:t>
            </a:r>
          </a:p>
          <a:p>
            <a:pPr lvl="1"/>
            <a:r>
              <a:rPr lang="de-AT" dirty="0" err="1"/>
              <a:t>font-family</a:t>
            </a:r>
            <a:r>
              <a:rPr lang="de-AT" dirty="0"/>
              <a:t>: "Meine Beispielschrift", "Times New Roman", </a:t>
            </a:r>
            <a:r>
              <a:rPr lang="de-AT" dirty="0" err="1"/>
              <a:t>serif</a:t>
            </a:r>
            <a:r>
              <a:rPr lang="de-AT" dirty="0"/>
              <a:t>;</a:t>
            </a:r>
          </a:p>
          <a:p>
            <a:r>
              <a:rPr lang="de-AT" dirty="0"/>
              <a:t>}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C6F886B0-84FF-421F-9CE0-05FE1640B93D}"/>
              </a:ext>
            </a:extLst>
          </p:cNvPr>
          <p:cNvSpPr txBox="1">
            <a:spLocks/>
          </p:cNvSpPr>
          <p:nvPr/>
        </p:nvSpPr>
        <p:spPr>
          <a:xfrm>
            <a:off x="9906869" y="6042383"/>
            <a:ext cx="2114555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/>
              <a:t>www.google.com/fonts</a:t>
            </a:r>
          </a:p>
        </p:txBody>
      </p:sp>
    </p:spTree>
    <p:extLst>
      <p:ext uri="{BB962C8B-B14F-4D97-AF65-F5344CB8AC3E}">
        <p14:creationId xmlns:p14="http://schemas.microsoft.com/office/powerpoint/2010/main" val="344316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AE683-3A29-4314-99F6-3128249E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 von Schriften </a:t>
            </a:r>
            <a:br>
              <a:rPr lang="de-AT" dirty="0"/>
            </a:br>
            <a:r>
              <a:rPr lang="de-AT" dirty="0"/>
              <a:t>und Typografien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1849FF-0D0D-453B-A331-4B229C4B3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9"/>
            <a:ext cx="10067925" cy="4261480"/>
          </a:xfrm>
        </p:spPr>
        <p:txBody>
          <a:bodyPr numCol="2" spcCol="360000"/>
          <a:lstStyle/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fett gedruckt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– 700: 400 ist normal, 700 ist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Rest funktioniert nur selten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funktioniert nur selten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uppercas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stellt den gesamten Text des Elements nur in Großbuchstaben dar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lowercase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alles in Kleinbuchstaben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capitalize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macht den ersten Buchstaben jedes Worte zum Großbuchstaben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schaltet alles ab</a:t>
            </a:r>
          </a:p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-variant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small-caps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Buchstaben werden kleiner dargestellt, verwendet Kapitälchen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decoration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underline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unterstreichen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overline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überstreichen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line-through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durchstreichen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linksbündig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rechtsbündig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zentriert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Blocksatz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indent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setzt Einrückungen für die erste Zeile in jedem Absatz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und positive Werte in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%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1384F71B-8BD8-455D-A4DA-DBB2BEF5E5E5}"/>
              </a:ext>
            </a:extLst>
          </p:cNvPr>
          <p:cNvSpPr txBox="1">
            <a:spLocks/>
          </p:cNvSpPr>
          <p:nvPr/>
        </p:nvSpPr>
        <p:spPr>
          <a:xfrm>
            <a:off x="7877263" y="6042383"/>
            <a:ext cx="414416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/>
              <a:t>http://reference.sitepoint.com/css</a:t>
            </a:r>
          </a:p>
        </p:txBody>
      </p:sp>
    </p:spTree>
    <p:extLst>
      <p:ext uri="{BB962C8B-B14F-4D97-AF65-F5344CB8AC3E}">
        <p14:creationId xmlns:p14="http://schemas.microsoft.com/office/powerpoint/2010/main" val="34392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538FF-F756-4D25-A50E-889802EC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&lt;</a:t>
            </a:r>
            <a:r>
              <a:rPr lang="de-AT" dirty="0" err="1"/>
              <a:t>br</a:t>
            </a:r>
            <a:r>
              <a:rPr lang="de-AT" dirty="0"/>
              <a:t>&gt;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E35BC-5DBF-41B7-A929-70CFAE7EF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2037" y="3322397"/>
            <a:ext cx="10067925" cy="286232"/>
          </a:xfrm>
        </p:spPr>
        <p:txBody>
          <a:bodyPr/>
          <a:lstStyle/>
          <a:p>
            <a:pPr algn="ctr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fügt einen Zeilenumbruch ein bei z.B.: Fließtexten</a:t>
            </a:r>
          </a:p>
        </p:txBody>
      </p:sp>
    </p:spTree>
    <p:extLst>
      <p:ext uri="{BB962C8B-B14F-4D97-AF65-F5344CB8AC3E}">
        <p14:creationId xmlns:p14="http://schemas.microsoft.com/office/powerpoint/2010/main" val="2620107390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685</Words>
  <Application>Microsoft Office PowerPoint</Application>
  <PresentationFormat>Breitbild</PresentationFormat>
  <Paragraphs>153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FontAwesome</vt:lpstr>
      <vt:lpstr>Raleway</vt:lpstr>
      <vt:lpstr>1_pm</vt:lpstr>
      <vt:lpstr>CSS und HTML</vt:lpstr>
      <vt:lpstr>Cascading</vt:lpstr>
      <vt:lpstr>Kaskadierende und  nicht kaskadierende Elemente</vt:lpstr>
      <vt:lpstr>font-size</vt:lpstr>
      <vt:lpstr>Selektoren für  Kinder und Nachfahren</vt:lpstr>
      <vt:lpstr>font-family - Schriftart</vt:lpstr>
      <vt:lpstr>@font-face</vt:lpstr>
      <vt:lpstr>mehr von Schriften  und Typografien</vt:lpstr>
      <vt:lpstr>&lt;br&gt;</vt:lpstr>
      <vt:lpstr>Das Entwicklerwerkzeug  im Browser</vt:lpstr>
      <vt:lpstr>Ende 4. Kapitel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5</cp:revision>
  <dcterms:created xsi:type="dcterms:W3CDTF">2019-04-14T16:39:40Z</dcterms:created>
  <dcterms:modified xsi:type="dcterms:W3CDTF">2019-08-07T09:12:25Z</dcterms:modified>
</cp:coreProperties>
</file>