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7" r:id="rId2"/>
    <p:sldId id="264" r:id="rId3"/>
    <p:sldId id="265" r:id="rId4"/>
    <p:sldId id="266" r:id="rId5"/>
    <p:sldId id="267" r:id="rId6"/>
    <p:sldId id="269" r:id="rId7"/>
    <p:sldId id="294" r:id="rId8"/>
    <p:sldId id="295" r:id="rId9"/>
    <p:sldId id="296" r:id="rId10"/>
    <p:sldId id="426" r:id="rId11"/>
    <p:sldId id="298" r:id="rId12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04F19-5410-438D-8E3A-E3B6A9FE0EFB}" v="2" dt="2019-08-07T09:12:06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131" autoAdjust="0"/>
  </p:normalViewPr>
  <p:slideViewPr>
    <p:cSldViewPr snapToGrid="0" showGuides="1">
      <p:cViewPr varScale="1">
        <p:scale>
          <a:sx n="123" d="100"/>
          <a:sy n="123" d="100"/>
        </p:scale>
        <p:origin x="174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Rottensteiner" userId="0b3bafb9-27b5-4ca3-88c6-6e68c01e6d3f" providerId="ADAL" clId="{16B6E2CF-8DE6-4195-82BD-56FBA143D6D8}"/>
    <pc:docChg chg="undo custSel addSld delSld modSld sldOrd">
      <pc:chgData name="Rebecca Rottensteiner" userId="0b3bafb9-27b5-4ca3-88c6-6e68c01e6d3f" providerId="ADAL" clId="{16B6E2CF-8DE6-4195-82BD-56FBA143D6D8}" dt="2019-07-31T12:00:54.132" v="522" actId="108"/>
      <pc:docMkLst>
        <pc:docMk/>
      </pc:docMkLst>
      <pc:sldChg chg="modSp add">
        <pc:chgData name="Rebecca Rottensteiner" userId="0b3bafb9-27b5-4ca3-88c6-6e68c01e6d3f" providerId="ADAL" clId="{16B6E2CF-8DE6-4195-82BD-56FBA143D6D8}" dt="2019-07-31T12:00:25.297" v="519" actId="108"/>
        <pc:sldMkLst>
          <pc:docMk/>
          <pc:sldMk cId="3061877481" sldId="264"/>
        </pc:sldMkLst>
        <pc:spChg chg="mod">
          <ac:chgData name="Rebecca Rottensteiner" userId="0b3bafb9-27b5-4ca3-88c6-6e68c01e6d3f" providerId="ADAL" clId="{16B6E2CF-8DE6-4195-82BD-56FBA143D6D8}" dt="2019-07-31T12:00:25.297" v="519" actId="108"/>
          <ac:spMkLst>
            <pc:docMk/>
            <pc:sldMk cId="3061877481" sldId="264"/>
            <ac:spMk id="4" creationId="{6C92F935-7C36-478F-BE51-510D517E4948}"/>
          </ac:spMkLst>
        </pc:spChg>
      </pc:sldChg>
      <pc:sldChg chg="add">
        <pc:chgData name="Rebecca Rottensteiner" userId="0b3bafb9-27b5-4ca3-88c6-6e68c01e6d3f" providerId="ADAL" clId="{16B6E2CF-8DE6-4195-82BD-56FBA143D6D8}" dt="2019-07-31T07:32:16.750" v="25"/>
        <pc:sldMkLst>
          <pc:docMk/>
          <pc:sldMk cId="2362970573" sldId="265"/>
        </pc:sldMkLst>
      </pc:sldChg>
      <pc:sldChg chg="modSp add">
        <pc:chgData name="Rebecca Rottensteiner" userId="0b3bafb9-27b5-4ca3-88c6-6e68c01e6d3f" providerId="ADAL" clId="{16B6E2CF-8DE6-4195-82BD-56FBA143D6D8}" dt="2019-07-31T12:00:06.409" v="517" actId="255"/>
        <pc:sldMkLst>
          <pc:docMk/>
          <pc:sldMk cId="1017385739" sldId="266"/>
        </pc:sldMkLst>
        <pc:spChg chg="mod">
          <ac:chgData name="Rebecca Rottensteiner" userId="0b3bafb9-27b5-4ca3-88c6-6e68c01e6d3f" providerId="ADAL" clId="{16B6E2CF-8DE6-4195-82BD-56FBA143D6D8}" dt="2019-07-31T12:00:06.409" v="517" actId="255"/>
          <ac:spMkLst>
            <pc:docMk/>
            <pc:sldMk cId="1017385739" sldId="266"/>
            <ac:spMk id="4" creationId="{60805FF0-F1AD-42C7-A12F-068EFED4D0BE}"/>
          </ac:spMkLst>
        </pc:spChg>
      </pc:sldChg>
      <pc:sldChg chg="modSp add">
        <pc:chgData name="Rebecca Rottensteiner" userId="0b3bafb9-27b5-4ca3-88c6-6e68c01e6d3f" providerId="ADAL" clId="{16B6E2CF-8DE6-4195-82BD-56FBA143D6D8}" dt="2019-07-31T12:00:14.863" v="518" actId="2711"/>
        <pc:sldMkLst>
          <pc:docMk/>
          <pc:sldMk cId="1689132486" sldId="267"/>
        </pc:sldMkLst>
        <pc:spChg chg="mod">
          <ac:chgData name="Rebecca Rottensteiner" userId="0b3bafb9-27b5-4ca3-88c6-6e68c01e6d3f" providerId="ADAL" clId="{16B6E2CF-8DE6-4195-82BD-56FBA143D6D8}" dt="2019-07-31T11:59:38.901" v="514" actId="2711"/>
          <ac:spMkLst>
            <pc:docMk/>
            <pc:sldMk cId="1689132486" sldId="267"/>
            <ac:spMk id="3" creationId="{C97CA363-0F9B-4004-BC98-4FFC0EEB26FF}"/>
          </ac:spMkLst>
        </pc:spChg>
        <pc:spChg chg="mod">
          <ac:chgData name="Rebecca Rottensteiner" userId="0b3bafb9-27b5-4ca3-88c6-6e68c01e6d3f" providerId="ADAL" clId="{16B6E2CF-8DE6-4195-82BD-56FBA143D6D8}" dt="2019-07-31T12:00:14.863" v="518" actId="2711"/>
          <ac:spMkLst>
            <pc:docMk/>
            <pc:sldMk cId="1689132486" sldId="267"/>
            <ac:spMk id="5" creationId="{268A728D-2AEA-4A81-B77B-3D5080876CC1}"/>
          </ac:spMkLst>
        </pc:spChg>
      </pc:sldChg>
      <pc:sldChg chg="add modNotesTx">
        <pc:chgData name="Rebecca Rottensteiner" userId="0b3bafb9-27b5-4ca3-88c6-6e68c01e6d3f" providerId="ADAL" clId="{16B6E2CF-8DE6-4195-82BD-56FBA143D6D8}" dt="2019-07-31T11:54:06.144" v="446" actId="20577"/>
        <pc:sldMkLst>
          <pc:docMk/>
          <pc:sldMk cId="3550466784" sldId="269"/>
        </pc:sldMkLst>
      </pc:sldChg>
      <pc:sldChg chg="add ord">
        <pc:chgData name="Rebecca Rottensteiner" userId="0b3bafb9-27b5-4ca3-88c6-6e68c01e6d3f" providerId="ADAL" clId="{16B6E2CF-8DE6-4195-82BD-56FBA143D6D8}" dt="2019-07-31T11:57:02.204" v="448"/>
        <pc:sldMkLst>
          <pc:docMk/>
          <pc:sldMk cId="3884012276" sldId="294"/>
        </pc:sldMkLst>
      </pc:sldChg>
      <pc:sldChg chg="add">
        <pc:chgData name="Rebecca Rottensteiner" userId="0b3bafb9-27b5-4ca3-88c6-6e68c01e6d3f" providerId="ADAL" clId="{16B6E2CF-8DE6-4195-82BD-56FBA143D6D8}" dt="2019-07-31T07:32:16.750" v="25"/>
        <pc:sldMkLst>
          <pc:docMk/>
          <pc:sldMk cId="1018999566" sldId="295"/>
        </pc:sldMkLst>
      </pc:sldChg>
      <pc:sldChg chg="add">
        <pc:chgData name="Rebecca Rottensteiner" userId="0b3bafb9-27b5-4ca3-88c6-6e68c01e6d3f" providerId="ADAL" clId="{16B6E2CF-8DE6-4195-82BD-56FBA143D6D8}" dt="2019-07-31T07:32:16.750" v="25"/>
        <pc:sldMkLst>
          <pc:docMk/>
          <pc:sldMk cId="3600335303" sldId="296"/>
        </pc:sldMkLst>
      </pc:sldChg>
      <pc:sldChg chg="delSp modSp add modTransition">
        <pc:chgData name="Rebecca Rottensteiner" userId="0b3bafb9-27b5-4ca3-88c6-6e68c01e6d3f" providerId="ADAL" clId="{16B6E2CF-8DE6-4195-82BD-56FBA143D6D8}" dt="2019-07-31T11:50:38.465" v="179" actId="27636"/>
        <pc:sldMkLst>
          <pc:docMk/>
          <pc:sldMk cId="2340590229" sldId="297"/>
        </pc:sldMkLst>
        <pc:spChg chg="del mod">
          <ac:chgData name="Rebecca Rottensteiner" userId="0b3bafb9-27b5-4ca3-88c6-6e68c01e6d3f" providerId="ADAL" clId="{16B6E2CF-8DE6-4195-82BD-56FBA143D6D8}" dt="2019-07-31T11:50:22.437" v="173" actId="478"/>
          <ac:spMkLst>
            <pc:docMk/>
            <pc:sldMk cId="2340590229" sldId="297"/>
            <ac:spMk id="4" creationId="{55316DDE-2F78-43D5-82C8-40AF22398BA2}"/>
          </ac:spMkLst>
        </pc:spChg>
        <pc:spChg chg="mod">
          <ac:chgData name="Rebecca Rottensteiner" userId="0b3bafb9-27b5-4ca3-88c6-6e68c01e6d3f" providerId="ADAL" clId="{16B6E2CF-8DE6-4195-82BD-56FBA143D6D8}" dt="2019-07-31T11:50:38.465" v="179" actId="27636"/>
          <ac:spMkLst>
            <pc:docMk/>
            <pc:sldMk cId="2340590229" sldId="297"/>
            <ac:spMk id="5" creationId="{599D8D2A-A301-4B8D-9D82-43602B6E3811}"/>
          </ac:spMkLst>
        </pc:spChg>
      </pc:sldChg>
      <pc:sldChg chg="modSp add">
        <pc:chgData name="Rebecca Rottensteiner" userId="0b3bafb9-27b5-4ca3-88c6-6e68c01e6d3f" providerId="ADAL" clId="{16B6E2CF-8DE6-4195-82BD-56FBA143D6D8}" dt="2019-07-31T07:32:16.750" v="25"/>
        <pc:sldMkLst>
          <pc:docMk/>
          <pc:sldMk cId="2051134669" sldId="298"/>
        </pc:sldMkLst>
        <pc:spChg chg="mod">
          <ac:chgData name="Rebecca Rottensteiner" userId="0b3bafb9-27b5-4ca3-88c6-6e68c01e6d3f" providerId="ADAL" clId="{16B6E2CF-8DE6-4195-82BD-56FBA143D6D8}" dt="2019-07-31T07:32:16.750" v="25"/>
          <ac:spMkLst>
            <pc:docMk/>
            <pc:sldMk cId="2051134669" sldId="298"/>
            <ac:spMk id="5" creationId="{599D8D2A-A301-4B8D-9D82-43602B6E3811}"/>
          </ac:spMkLst>
        </pc:spChg>
      </pc:sldChg>
      <pc:sldChg chg="modSp add modNotesTx">
        <pc:chgData name="Rebecca Rottensteiner" userId="0b3bafb9-27b5-4ca3-88c6-6e68c01e6d3f" providerId="ADAL" clId="{16B6E2CF-8DE6-4195-82BD-56FBA143D6D8}" dt="2019-07-31T11:58:24.476" v="498" actId="20577"/>
        <pc:sldMkLst>
          <pc:docMk/>
          <pc:sldMk cId="2017794077" sldId="426"/>
        </pc:sldMkLst>
        <pc:spChg chg="mod">
          <ac:chgData name="Rebecca Rottensteiner" userId="0b3bafb9-27b5-4ca3-88c6-6e68c01e6d3f" providerId="ADAL" clId="{16B6E2CF-8DE6-4195-82BD-56FBA143D6D8}" dt="2019-07-31T11:57:23.618" v="452" actId="20577"/>
          <ac:spMkLst>
            <pc:docMk/>
            <pc:sldMk cId="2017794077" sldId="426"/>
            <ac:spMk id="5" creationId="{C8FE5BF7-E146-4630-9C6B-DA0C5CE392FA}"/>
          </ac:spMkLst>
        </pc:spChg>
      </pc:sldChg>
    </pc:docChg>
  </pc:docChgLst>
  <pc:docChgLst>
    <pc:chgData name="Rebecca Rottensteiner" userId="ed43a293-1fa9-4524-a9c7-64cb6c525e83" providerId="ADAL" clId="{80AD8A97-C93A-4C44-AAF8-AADA35DC8B0A}"/>
    <pc:docChg chg="undo custSel addSld delSld modSld sldOrd modMainMaster">
      <pc:chgData name="Rebecca Rottensteiner" userId="ed43a293-1fa9-4524-a9c7-64cb6c525e83" providerId="ADAL" clId="{80AD8A97-C93A-4C44-AAF8-AADA35DC8B0A}" dt="2019-05-22T08:04:11.251" v="8126" actId="20577"/>
      <pc:docMkLst>
        <pc:docMk/>
      </pc:docMkLst>
    </pc:docChg>
  </pc:docChgLst>
  <pc:docChgLst>
    <pc:chgData name="Rebecca Rottensteiner" userId="0b3bafb9-27b5-4ca3-88c6-6e68c01e6d3f" providerId="ADAL" clId="{7D804F19-5410-438D-8E3A-E3B6A9FE0EFB}"/>
    <pc:docChg chg="custSel delSld modSld">
      <pc:chgData name="Rebecca Rottensteiner" userId="0b3bafb9-27b5-4ca3-88c6-6e68c01e6d3f" providerId="ADAL" clId="{7D804F19-5410-438D-8E3A-E3B6A9FE0EFB}" dt="2019-08-07T09:12:11.147" v="18" actId="113"/>
      <pc:docMkLst>
        <pc:docMk/>
      </pc:docMkLst>
      <pc:sldChg chg="del">
        <pc:chgData name="Rebecca Rottensteiner" userId="0b3bafb9-27b5-4ca3-88c6-6e68c01e6d3f" providerId="ADAL" clId="{7D804F19-5410-438D-8E3A-E3B6A9FE0EFB}" dt="2019-08-07T09:11:47.882" v="1" actId="2696"/>
        <pc:sldMkLst>
          <pc:docMk/>
          <pc:sldMk cId="1995455228" sldId="256"/>
        </pc:sldMkLst>
      </pc:sldChg>
      <pc:sldChg chg="del">
        <pc:chgData name="Rebecca Rottensteiner" userId="0b3bafb9-27b5-4ca3-88c6-6e68c01e6d3f" providerId="ADAL" clId="{7D804F19-5410-438D-8E3A-E3B6A9FE0EFB}" dt="2019-08-07T09:11:47.890" v="2" actId="2696"/>
        <pc:sldMkLst>
          <pc:docMk/>
          <pc:sldMk cId="2309310305" sldId="257"/>
        </pc:sldMkLst>
      </pc:sldChg>
      <pc:sldChg chg="del">
        <pc:chgData name="Rebecca Rottensteiner" userId="0b3bafb9-27b5-4ca3-88c6-6e68c01e6d3f" providerId="ADAL" clId="{7D804F19-5410-438D-8E3A-E3B6A9FE0EFB}" dt="2019-08-07T09:11:47.896" v="3" actId="2696"/>
        <pc:sldMkLst>
          <pc:docMk/>
          <pc:sldMk cId="3234210319" sldId="258"/>
        </pc:sldMkLst>
      </pc:sldChg>
      <pc:sldChg chg="del">
        <pc:chgData name="Rebecca Rottensteiner" userId="0b3bafb9-27b5-4ca3-88c6-6e68c01e6d3f" providerId="ADAL" clId="{7D804F19-5410-438D-8E3A-E3B6A9FE0EFB}" dt="2019-08-07T09:11:47.899" v="4" actId="2696"/>
        <pc:sldMkLst>
          <pc:docMk/>
          <pc:sldMk cId="1134529816" sldId="259"/>
        </pc:sldMkLst>
      </pc:sldChg>
      <pc:sldChg chg="del">
        <pc:chgData name="Rebecca Rottensteiner" userId="0b3bafb9-27b5-4ca3-88c6-6e68c01e6d3f" providerId="ADAL" clId="{7D804F19-5410-438D-8E3A-E3B6A9FE0EFB}" dt="2019-08-07T09:11:47.903" v="5" actId="2696"/>
        <pc:sldMkLst>
          <pc:docMk/>
          <pc:sldMk cId="2419093114" sldId="260"/>
        </pc:sldMkLst>
      </pc:sldChg>
      <pc:sldChg chg="del">
        <pc:chgData name="Rebecca Rottensteiner" userId="0b3bafb9-27b5-4ca3-88c6-6e68c01e6d3f" providerId="ADAL" clId="{7D804F19-5410-438D-8E3A-E3B6A9FE0EFB}" dt="2019-08-07T09:11:47.911" v="6" actId="2696"/>
        <pc:sldMkLst>
          <pc:docMk/>
          <pc:sldMk cId="3870980820" sldId="261"/>
        </pc:sldMkLst>
      </pc:sldChg>
      <pc:sldChg chg="del">
        <pc:chgData name="Rebecca Rottensteiner" userId="0b3bafb9-27b5-4ca3-88c6-6e68c01e6d3f" providerId="ADAL" clId="{7D804F19-5410-438D-8E3A-E3B6A9FE0EFB}" dt="2019-08-07T09:11:47.914" v="7" actId="2696"/>
        <pc:sldMkLst>
          <pc:docMk/>
          <pc:sldMk cId="3443160976" sldId="262"/>
        </pc:sldMkLst>
      </pc:sldChg>
      <pc:sldChg chg="del">
        <pc:chgData name="Rebecca Rottensteiner" userId="0b3bafb9-27b5-4ca3-88c6-6e68c01e6d3f" providerId="ADAL" clId="{7D804F19-5410-438D-8E3A-E3B6A9FE0EFB}" dt="2019-08-07T09:11:47.917" v="8" actId="2696"/>
        <pc:sldMkLst>
          <pc:docMk/>
          <pc:sldMk cId="343926674" sldId="263"/>
        </pc:sldMkLst>
      </pc:sldChg>
      <pc:sldChg chg="del">
        <pc:chgData name="Rebecca Rottensteiner" userId="0b3bafb9-27b5-4ca3-88c6-6e68c01e6d3f" providerId="ADAL" clId="{7D804F19-5410-438D-8E3A-E3B6A9FE0EFB}" dt="2019-08-07T09:11:47.919" v="9" actId="2696"/>
        <pc:sldMkLst>
          <pc:docMk/>
          <pc:sldMk cId="2620107390" sldId="281"/>
        </pc:sldMkLst>
      </pc:sldChg>
      <pc:sldChg chg="del">
        <pc:chgData name="Rebecca Rottensteiner" userId="0b3bafb9-27b5-4ca3-88c6-6e68c01e6d3f" providerId="ADAL" clId="{7D804F19-5410-438D-8E3A-E3B6A9FE0EFB}" dt="2019-08-07T09:11:47.874" v="0" actId="2696"/>
        <pc:sldMkLst>
          <pc:docMk/>
          <pc:sldMk cId="4062225176" sldId="283"/>
        </pc:sldMkLst>
      </pc:sldChg>
      <pc:sldChg chg="addSp delSp modSp">
        <pc:chgData name="Rebecca Rottensteiner" userId="0b3bafb9-27b5-4ca3-88c6-6e68c01e6d3f" providerId="ADAL" clId="{7D804F19-5410-438D-8E3A-E3B6A9FE0EFB}" dt="2019-08-07T09:12:11.147" v="18" actId="113"/>
        <pc:sldMkLst>
          <pc:docMk/>
          <pc:sldMk cId="2051134669" sldId="298"/>
        </pc:sldMkLst>
        <pc:spChg chg="add mod">
          <ac:chgData name="Rebecca Rottensteiner" userId="0b3bafb9-27b5-4ca3-88c6-6e68c01e6d3f" providerId="ADAL" clId="{7D804F19-5410-438D-8E3A-E3B6A9FE0EFB}" dt="2019-08-07T09:12:11.147" v="18" actId="113"/>
          <ac:spMkLst>
            <pc:docMk/>
            <pc:sldMk cId="2051134669" sldId="298"/>
            <ac:spMk id="3" creationId="{2A86F9B5-4ACC-426C-AF90-F864FEC87373}"/>
          </ac:spMkLst>
        </pc:spChg>
        <pc:spChg chg="del">
          <ac:chgData name="Rebecca Rottensteiner" userId="0b3bafb9-27b5-4ca3-88c6-6e68c01e6d3f" providerId="ADAL" clId="{7D804F19-5410-438D-8E3A-E3B6A9FE0EFB}" dt="2019-08-07T09:11:53.893" v="11" actId="478"/>
          <ac:spMkLst>
            <pc:docMk/>
            <pc:sldMk cId="2051134669" sldId="298"/>
            <ac:spMk id="5" creationId="{599D8D2A-A301-4B8D-9D82-43602B6E3811}"/>
          </ac:spMkLst>
        </pc:spChg>
      </pc:sldChg>
      <pc:sldChg chg="del">
        <pc:chgData name="Rebecca Rottensteiner" userId="0b3bafb9-27b5-4ca3-88c6-6e68c01e6d3f" providerId="ADAL" clId="{7D804F19-5410-438D-8E3A-E3B6A9FE0EFB}" dt="2019-08-07T09:11:47.927" v="10" actId="2696"/>
        <pc:sldMkLst>
          <pc:docMk/>
          <pc:sldMk cId="1151000355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880AC-CF36-4B0F-BEE1-D9A1C5C01C8F}" type="datetimeFigureOut">
              <a:rPr lang="de-AT" smtClean="0"/>
              <a:t>07.08.2019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66341-0C54-41B7-B649-CA72C9B8A5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58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Auf Seite 184 im Schrödinger Buch gibts ein Quiz: Welche Liste/Tabelle bei welcher Verwendung. Eventuell mit ihnen machen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66341-0C54-41B7-B649-CA72C9B8A5D8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82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Übung im </a:t>
            </a:r>
            <a:r>
              <a:rPr lang="de-AT" dirty="0" err="1"/>
              <a:t>Moodel</a:t>
            </a:r>
            <a:endParaRPr lang="de-AT" dirty="0"/>
          </a:p>
          <a:p>
            <a:pPr marL="228600" indent="-228600">
              <a:buAutoNum type="arabicPeriod"/>
            </a:pPr>
            <a:r>
              <a:rPr lang="de-AT" dirty="0"/>
              <a:t>mit Abgabe</a:t>
            </a:r>
          </a:p>
          <a:p>
            <a:pPr marL="228600" indent="-228600">
              <a:buAutoNum type="arabicPeriod"/>
            </a:pPr>
            <a:r>
              <a:rPr lang="de-AT" dirty="0"/>
              <a:t>Spaßübung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66341-0C54-41B7-B649-CA72C9B8A5D8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88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659384"/>
            <a:ext cx="5445125" cy="7017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3607122"/>
            <a:ext cx="54451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D9561333-8B66-424D-9F12-BC5C386A5548}"/>
              </a:ext>
            </a:extLst>
          </p:cNvPr>
          <p:cNvSpPr/>
          <p:nvPr/>
        </p:nvSpPr>
        <p:spPr>
          <a:xfrm>
            <a:off x="831960" y="5748568"/>
            <a:ext cx="1051344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CODERS.BAY / 16.04.2019/ Rebecca Rottensteiner</a:t>
            </a:r>
            <a:endParaRPr lang="de-AT" sz="18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1" name="Grafik 6">
            <a:extLst>
              <a:ext uri="{FF2B5EF4-FFF2-40B4-BE49-F238E27FC236}">
                <a16:creationId xmlns:a16="http://schemas.microsoft.com/office/drawing/2014/main" id="{CF5AA6C6-A922-4638-AE15-4A90585865A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61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81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E5AE-4B36-4EB8-8625-AC819A6F1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3112" y="2966830"/>
            <a:ext cx="810577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tx1"/>
                </a:solidFill>
              </a:rPr>
              <a:t>Übung…</a:t>
            </a:r>
            <a:endParaRPr lang="de-AT" sz="2800" dirty="0">
              <a:solidFill>
                <a:schemeClr val="tx1"/>
              </a:solidFill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2387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9CA1DA-3281-43F8-B162-8C2059ED5A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08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99D8D2A-A301-4B8D-9D82-43602B6E38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>
                <a:solidFill>
                  <a:schemeClr val="bg1">
                    <a:lumMod val="95000"/>
                  </a:schemeClr>
                </a:solidFill>
              </a:rPr>
              <a:t>Listen, Tabellen</a:t>
            </a:r>
            <a:br>
              <a:rPr lang="de-AT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format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bearbeiten</a:t>
            </a:r>
            <a:endParaRPr lang="de-AT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FE5BF7-E146-4630-9C6B-DA0C5CE39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3112" y="2966830"/>
            <a:ext cx="8105775" cy="590931"/>
          </a:xfrm>
        </p:spPr>
        <p:txBody>
          <a:bodyPr/>
          <a:lstStyle/>
          <a:p>
            <a:r>
              <a:rPr lang="de-AT" sz="1800" dirty="0" err="1"/>
              <a:t>Schördinger</a:t>
            </a:r>
            <a:r>
              <a:rPr lang="de-AT" sz="1800" dirty="0"/>
              <a:t> lernt HTML, CSS und JS</a:t>
            </a:r>
            <a:br>
              <a:rPr lang="de-AT" sz="1800" dirty="0"/>
            </a:br>
            <a:r>
              <a:rPr lang="de-AT" sz="1800" dirty="0"/>
              <a:t>Kapitel 4 bis 5 durcharbeiten</a:t>
            </a:r>
          </a:p>
        </p:txBody>
      </p:sp>
    </p:spTree>
    <p:extLst>
      <p:ext uri="{BB962C8B-B14F-4D97-AF65-F5344CB8AC3E}">
        <p14:creationId xmlns:p14="http://schemas.microsoft.com/office/powerpoint/2010/main" val="201779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>
            <a:extLst>
              <a:ext uri="{FF2B5EF4-FFF2-40B4-BE49-F238E27FC236}">
                <a16:creationId xmlns:a16="http://schemas.microsoft.com/office/drawing/2014/main" id="{2A86F9B5-4ACC-426C-AF90-F864FEC87373}"/>
              </a:ext>
            </a:extLst>
          </p:cNvPr>
          <p:cNvSpPr txBox="1">
            <a:spLocks/>
          </p:cNvSpPr>
          <p:nvPr/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205113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5CB6C-E978-46B7-8575-D5C8D1C6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3C0456-1150-4BEF-9510-58754C4CE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4762587" cy="3187026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unordered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(nichtnummerierte) List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(nummerierte) List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item (Listenelement)</a:t>
            </a:r>
          </a:p>
          <a:p>
            <a:pPr lvl="1"/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="9"&gt;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Wert des ersten Aufzählungspunktes ist 9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="9"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reversed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startet die Zählung rückwärts von neun an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6C92F935-7C36-478F-BE51-510D517E4948}"/>
              </a:ext>
            </a:extLst>
          </p:cNvPr>
          <p:cNvSpPr txBox="1">
            <a:spLocks/>
          </p:cNvSpPr>
          <p:nvPr/>
        </p:nvSpPr>
        <p:spPr>
          <a:xfrm>
            <a:off x="5227627" y="1092765"/>
            <a:ext cx="5480221" cy="28034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lvl="2" indent="0">
              <a:lnSpc>
                <a:spcPct val="90000"/>
              </a:lnSpc>
              <a:spcBef>
                <a:spcPts val="500"/>
              </a:spcBef>
              <a:buFont typeface="FontAwesome" pitchFamily="50" charset="0"/>
              <a:buNone/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lvl="3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&lt;</a:t>
            </a:r>
            <a:r>
              <a:rPr lang="de-AT" dirty="0" err="1"/>
              <a:t>ul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&lt;li&gt;</a:t>
            </a:r>
            <a:r>
              <a:rPr lang="de-AT" dirty="0" err="1"/>
              <a:t>Hightway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Hell (AC/DC)&lt;/li&gt;</a:t>
            </a:r>
          </a:p>
          <a:p>
            <a:pPr lvl="1"/>
            <a:r>
              <a:rPr lang="de-AT" dirty="0"/>
              <a:t>&lt;li&gt;Back in Black (AC/DC)&lt;/li&gt;</a:t>
            </a:r>
          </a:p>
          <a:p>
            <a:pPr lvl="1"/>
            <a:r>
              <a:rPr lang="de-AT" dirty="0"/>
              <a:t>&lt;li&gt;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those</a:t>
            </a:r>
            <a:r>
              <a:rPr lang="de-AT" dirty="0"/>
              <a:t> About </a:t>
            </a:r>
            <a:r>
              <a:rPr lang="de-AT" dirty="0" err="1"/>
              <a:t>to</a:t>
            </a:r>
            <a:r>
              <a:rPr lang="de-AT" dirty="0"/>
              <a:t> Rock ... (AC/DC)&lt;/li&gt;</a:t>
            </a:r>
          </a:p>
          <a:p>
            <a:r>
              <a:rPr lang="de-AT" dirty="0"/>
              <a:t>&lt;/</a:t>
            </a:r>
            <a:r>
              <a:rPr lang="de-AT" dirty="0" err="1"/>
              <a:t>ul</a:t>
            </a:r>
            <a:r>
              <a:rPr lang="de-AT" dirty="0"/>
              <a:t>&gt;</a:t>
            </a:r>
          </a:p>
          <a:p>
            <a:endParaRPr lang="de-AT" dirty="0"/>
          </a:p>
          <a:p>
            <a:r>
              <a:rPr lang="de-AT" dirty="0"/>
              <a:t>&lt;</a:t>
            </a:r>
            <a:r>
              <a:rPr lang="de-AT" dirty="0" err="1"/>
              <a:t>ol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&lt;li&gt;</a:t>
            </a:r>
            <a:r>
              <a:rPr lang="de-AT" dirty="0" err="1"/>
              <a:t>Hightway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Hell (AC/DC)&lt;/li&gt;</a:t>
            </a:r>
          </a:p>
          <a:p>
            <a:pPr lvl="1"/>
            <a:r>
              <a:rPr lang="de-AT" dirty="0"/>
              <a:t>&lt;li&gt;Back in Black (AC/DC)&lt;/li&gt;</a:t>
            </a:r>
          </a:p>
          <a:p>
            <a:pPr lvl="1"/>
            <a:r>
              <a:rPr lang="de-AT" dirty="0"/>
              <a:t>&lt;li&gt;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those</a:t>
            </a:r>
            <a:r>
              <a:rPr lang="de-AT" dirty="0"/>
              <a:t> About </a:t>
            </a:r>
            <a:r>
              <a:rPr lang="de-AT" dirty="0" err="1"/>
              <a:t>to</a:t>
            </a:r>
            <a:r>
              <a:rPr lang="de-AT" dirty="0"/>
              <a:t> Rock ... (AC/DC)&lt;/li&gt;</a:t>
            </a:r>
          </a:p>
          <a:p>
            <a:r>
              <a:rPr lang="de-AT" dirty="0"/>
              <a:t>&lt;/</a:t>
            </a:r>
            <a:r>
              <a:rPr lang="de-AT" dirty="0" err="1"/>
              <a:t>ol</a:t>
            </a:r>
            <a:r>
              <a:rPr lang="de-AT" dirty="0"/>
              <a:t>&gt;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28304E-E865-4134-8BAA-B9724DEF0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02" r="79702" b="67668"/>
          <a:stretch/>
        </p:blipFill>
        <p:spPr>
          <a:xfrm>
            <a:off x="6020508" y="4193482"/>
            <a:ext cx="3894458" cy="17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7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51DB5-FD5C-4CA8-B54F-AC585797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für Listen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7E4DD3-1654-4CFF-8648-30F17FC2D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95737" y="1455738"/>
            <a:ext cx="4200525" cy="3768724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list-style-type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-alpha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leading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-zero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lower-greek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funktioniert noch nicht in jedem Browser</a:t>
            </a:r>
          </a:p>
          <a:p>
            <a:pPr lvl="2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diamond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</a:p>
          <a:p>
            <a:pPr lvl="2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hexadecimal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list-style-image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(smiley.png);</a:t>
            </a:r>
          </a:p>
        </p:txBody>
      </p:sp>
    </p:spTree>
    <p:extLst>
      <p:ext uri="{BB962C8B-B14F-4D97-AF65-F5344CB8AC3E}">
        <p14:creationId xmlns:p14="http://schemas.microsoft.com/office/powerpoint/2010/main" val="236297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A61A4-E825-495E-9EBC-15810A9B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Definition Lists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01058-0EB8-4198-8690-8AFE5271F3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6" y="1455738"/>
            <a:ext cx="4587704" cy="802271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&lt;dl&gt;, 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dfn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gruppiert Namen und Werte zusammen</a:t>
            </a:r>
          </a:p>
          <a:p>
            <a:pPr lvl="1"/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60805FF0-F1AD-42C7-A12F-068EFED4D0BE}"/>
              </a:ext>
            </a:extLst>
          </p:cNvPr>
          <p:cNvSpPr txBox="1">
            <a:spLocks/>
          </p:cNvSpPr>
          <p:nvPr/>
        </p:nvSpPr>
        <p:spPr>
          <a:xfrm>
            <a:off x="5135697" y="1682830"/>
            <a:ext cx="6156234" cy="3366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defRPr>
            </a:lvl1pPr>
            <a:lvl2pPr lvl="1"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defRPr>
            </a:lvl2pPr>
            <a:lvl3pPr lvl="2" indent="0">
              <a:lnSpc>
                <a:spcPct val="90000"/>
              </a:lnSpc>
              <a:spcBef>
                <a:spcPts val="500"/>
              </a:spcBef>
              <a:buFont typeface="FontAwesome" pitchFamily="50" charset="0"/>
              <a:buNone/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defRPr>
            </a:lvl3pPr>
            <a:lvl4pPr lvl="3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sz="1400" dirty="0">
                <a:latin typeface="Courier New" panose="02070309020205020404" pitchFamily="49" charset="0"/>
              </a:rPr>
              <a:t>&lt;style&gt;</a:t>
            </a:r>
          </a:p>
          <a:p>
            <a:pPr lvl="1"/>
            <a:r>
              <a:rPr lang="de-AT" sz="1400" dirty="0">
                <a:latin typeface="Courier New" panose="02070309020205020404" pitchFamily="49" charset="0"/>
              </a:rPr>
              <a:t>.nicht-so-bekannt { </a:t>
            </a:r>
            <a:r>
              <a:rPr lang="de-AT" sz="1400" dirty="0" err="1">
                <a:latin typeface="Courier New" panose="02070309020205020404" pitchFamily="49" charset="0"/>
              </a:rPr>
              <a:t>color</a:t>
            </a:r>
            <a:r>
              <a:rPr lang="de-AT" sz="1400" dirty="0">
                <a:latin typeface="Courier New" panose="02070309020205020404" pitchFamily="49" charset="0"/>
              </a:rPr>
              <a:t>: #990000; }</a:t>
            </a:r>
          </a:p>
          <a:p>
            <a:r>
              <a:rPr lang="de-AT" sz="1400" dirty="0">
                <a:latin typeface="Courier New" panose="02070309020205020404" pitchFamily="49" charset="0"/>
              </a:rPr>
              <a:t>&lt;/style&gt;</a:t>
            </a:r>
          </a:p>
          <a:p>
            <a:r>
              <a:rPr lang="de-AT" sz="1400" dirty="0">
                <a:latin typeface="Courier New" panose="02070309020205020404" pitchFamily="49" charset="0"/>
              </a:rPr>
              <a:t>&lt;dl&gt;</a:t>
            </a:r>
          </a:p>
          <a:p>
            <a:pPr lvl="1"/>
            <a:r>
              <a:rPr lang="de-AT" sz="1400" dirty="0">
                <a:latin typeface="Courier New" panose="02070309020205020404" pitchFamily="49" charset="0"/>
              </a:rPr>
              <a:t>&lt;</a:t>
            </a:r>
            <a:r>
              <a:rPr lang="de-AT" sz="1400" dirty="0" err="1">
                <a:latin typeface="Courier New" panose="02070309020205020404" pitchFamily="49" charset="0"/>
              </a:rPr>
              <a:t>dt</a:t>
            </a:r>
            <a:r>
              <a:rPr lang="de-AT" sz="1400" dirty="0">
                <a:latin typeface="Courier New" panose="02070309020205020404" pitchFamily="49" charset="0"/>
              </a:rPr>
              <a:t>&gt;</a:t>
            </a:r>
          </a:p>
          <a:p>
            <a:pPr lvl="2"/>
            <a:r>
              <a:rPr lang="de-AT" sz="1400" dirty="0">
                <a:latin typeface="Courier New" panose="02070309020205020404" pitchFamily="49" charset="0"/>
              </a:rPr>
              <a:t>&lt;</a:t>
            </a:r>
            <a:r>
              <a:rPr lang="de-AT" sz="1400" dirty="0" err="1">
                <a:latin typeface="Courier New" panose="02070309020205020404" pitchFamily="49" charset="0"/>
              </a:rPr>
              <a:t>dfn</a:t>
            </a:r>
            <a:r>
              <a:rPr lang="de-AT" sz="1400" dirty="0">
                <a:latin typeface="Courier New" panose="02070309020205020404" pitchFamily="49" charset="0"/>
              </a:rPr>
              <a:t>&gt;Beatles, The&lt;/</a:t>
            </a:r>
            <a:r>
              <a:rPr lang="de-AT" sz="1400" dirty="0" err="1">
                <a:latin typeface="Courier New" panose="02070309020205020404" pitchFamily="49" charset="0"/>
              </a:rPr>
              <a:t>dfn</a:t>
            </a:r>
            <a:r>
              <a:rPr lang="de-AT" sz="1400" dirty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AT" sz="1400" dirty="0">
                <a:latin typeface="Courier New" panose="02070309020205020404" pitchFamily="49" charset="0"/>
              </a:rPr>
              <a:t>&lt;/</a:t>
            </a:r>
            <a:r>
              <a:rPr lang="de-AT" sz="1400" dirty="0" err="1">
                <a:latin typeface="Courier New" panose="02070309020205020404" pitchFamily="49" charset="0"/>
              </a:rPr>
              <a:t>dt</a:t>
            </a:r>
            <a:r>
              <a:rPr lang="de-AT" sz="1400" dirty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AT" sz="1400" dirty="0">
                <a:latin typeface="Courier New" panose="02070309020205020404" pitchFamily="49" charset="0"/>
              </a:rPr>
              <a:t>&lt;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&gt;Die Beatles waren eine britische Band ...&lt;/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AT" sz="1400" dirty="0">
                <a:latin typeface="Courier New" panose="02070309020205020404" pitchFamily="49" charset="0"/>
              </a:rPr>
              <a:t>&lt;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&gt;John Lennon&lt;/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AT" sz="1400" dirty="0">
                <a:latin typeface="Courier New" panose="02070309020205020404" pitchFamily="49" charset="0"/>
              </a:rPr>
              <a:t>&lt;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&gt;George Harrison&lt;/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AT" sz="1400" dirty="0">
                <a:latin typeface="Courier New" panose="02070309020205020404" pitchFamily="49" charset="0"/>
              </a:rPr>
              <a:t>&lt;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</a:rPr>
              <a:t>class</a:t>
            </a:r>
            <a:r>
              <a:rPr lang="de-AT" sz="1400" dirty="0">
                <a:latin typeface="Courier New" panose="02070309020205020404" pitchFamily="49" charset="0"/>
              </a:rPr>
              <a:t>="nicht-so-bekannt"&gt;Stuart </a:t>
            </a:r>
            <a:r>
              <a:rPr lang="de-AT" sz="1400" dirty="0" err="1">
                <a:latin typeface="Courier New" panose="02070309020205020404" pitchFamily="49" charset="0"/>
              </a:rPr>
              <a:t>Stucliffe</a:t>
            </a:r>
            <a:r>
              <a:rPr lang="de-AT" sz="1400" dirty="0">
                <a:latin typeface="Courier New" panose="02070309020205020404" pitchFamily="49" charset="0"/>
              </a:rPr>
              <a:t>&lt;/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AT" sz="1400" dirty="0">
                <a:latin typeface="Courier New" panose="02070309020205020404" pitchFamily="49" charset="0"/>
              </a:rPr>
              <a:t>&lt;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 </a:t>
            </a:r>
            <a:r>
              <a:rPr lang="de-AT" sz="1400" dirty="0" err="1">
                <a:latin typeface="Courier New" panose="02070309020205020404" pitchFamily="49" charset="0"/>
              </a:rPr>
              <a:t>class</a:t>
            </a:r>
            <a:r>
              <a:rPr lang="de-AT" sz="1400" dirty="0">
                <a:latin typeface="Courier New" panose="02070309020205020404" pitchFamily="49" charset="0"/>
              </a:rPr>
              <a:t>="nicht-so-bekannt"&gt;Pete Best&lt;/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AT" sz="1400" dirty="0">
                <a:latin typeface="Courier New" panose="02070309020205020404" pitchFamily="49" charset="0"/>
              </a:rPr>
              <a:t>&lt;</a:t>
            </a:r>
            <a:r>
              <a:rPr lang="de-AT" sz="1400" dirty="0" err="1">
                <a:latin typeface="Courier New" panose="02070309020205020404" pitchFamily="49" charset="0"/>
              </a:rPr>
              <a:t>dt</a:t>
            </a:r>
            <a:r>
              <a:rPr lang="de-AT" sz="1400" dirty="0">
                <a:latin typeface="Courier New" panose="02070309020205020404" pitchFamily="49" charset="0"/>
              </a:rPr>
              <a:t>&gt;Rolling Stones, The&lt;/</a:t>
            </a:r>
            <a:r>
              <a:rPr lang="de-AT" sz="1400" dirty="0" err="1">
                <a:latin typeface="Courier New" panose="02070309020205020404" pitchFamily="49" charset="0"/>
              </a:rPr>
              <a:t>dt</a:t>
            </a:r>
            <a:r>
              <a:rPr lang="de-AT" sz="1400" dirty="0"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de-AT" sz="1400" dirty="0">
                <a:latin typeface="Courier New" panose="02070309020205020404" pitchFamily="49" charset="0"/>
              </a:rPr>
              <a:t>&lt;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&gt;...&lt;/</a:t>
            </a:r>
            <a:r>
              <a:rPr lang="de-AT" sz="1400" dirty="0" err="1">
                <a:latin typeface="Courier New" panose="02070309020205020404" pitchFamily="49" charset="0"/>
              </a:rPr>
              <a:t>dd</a:t>
            </a:r>
            <a:r>
              <a:rPr lang="de-AT" sz="1400" dirty="0">
                <a:latin typeface="Courier New" panose="02070309020205020404" pitchFamily="49" charset="0"/>
              </a:rPr>
              <a:t>&gt;</a:t>
            </a:r>
          </a:p>
          <a:p>
            <a:r>
              <a:rPr lang="de-AT" sz="1400" dirty="0">
                <a:latin typeface="Courier New" panose="02070309020205020404" pitchFamily="49" charset="0"/>
              </a:rPr>
              <a:t>&lt;/dl&gt;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82B1CF-5298-48D7-99D0-24270167F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29" r="75917" b="63436"/>
          <a:stretch/>
        </p:blipFill>
        <p:spPr>
          <a:xfrm>
            <a:off x="371475" y="4051883"/>
            <a:ext cx="4105892" cy="19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8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AC8A1-7697-4112-A563-369C1D76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Tabellen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7CA363-0F9B-4004-BC98-4FFC0EEB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933460"/>
            <a:ext cx="5419725" cy="5446619"/>
          </a:xfrm>
        </p:spPr>
        <p:txBody>
          <a:bodyPr/>
          <a:lstStyle/>
          <a:p>
            <a:r>
              <a:rPr lang="de-AT" dirty="0"/>
              <a:t>semantisch richtig bei zusammengehörigen Daten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de-AT" dirty="0"/>
              <a:t>Basis-Tag für die Tabelle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de-AT" dirty="0"/>
              <a:t>umschließt den eigentlichen Inhalt der Tabelle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de-AT" dirty="0" err="1"/>
              <a:t>table</a:t>
            </a:r>
            <a:r>
              <a:rPr lang="de-AT" dirty="0"/>
              <a:t> </a:t>
            </a:r>
            <a:r>
              <a:rPr lang="de-AT" dirty="0" err="1"/>
              <a:t>row</a:t>
            </a:r>
            <a:endParaRPr lang="de-AT" dirty="0"/>
          </a:p>
          <a:p>
            <a:pPr lvl="2"/>
            <a:r>
              <a:rPr lang="de-AT" dirty="0"/>
              <a:t>Tabellenzeile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de-AT" dirty="0" err="1"/>
              <a:t>table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pPr lvl="2"/>
            <a:r>
              <a:rPr lang="de-AT" dirty="0"/>
              <a:t>Tabellenzelle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AT" dirty="0"/>
              <a:t>und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de-AT" dirty="0"/>
              <a:t>Tabellenkopf und –fuß</a:t>
            </a:r>
          </a:p>
          <a:p>
            <a:pPr lvl="2"/>
            <a:r>
              <a:rPr lang="de-AT" dirty="0"/>
              <a:t>kann nur jeweils einmal vorkommen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de-AT" dirty="0"/>
              <a:t>Titel einer Zeile oder Spalte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de-AT" dirty="0"/>
              <a:t>Titel für Tabelle</a:t>
            </a:r>
          </a:p>
          <a:p>
            <a:pPr lvl="2"/>
            <a:r>
              <a:rPr lang="de-AT" dirty="0"/>
              <a:t>CSS</a:t>
            </a:r>
          </a:p>
          <a:p>
            <a:pPr lvl="3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caption-side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 top</a:t>
            </a:r>
          </a:p>
          <a:p>
            <a:pPr lvl="3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caption-side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68A728D-2AEA-4A81-B77B-3D5080876CC1}"/>
              </a:ext>
            </a:extLst>
          </p:cNvPr>
          <p:cNvSpPr txBox="1">
            <a:spLocks/>
          </p:cNvSpPr>
          <p:nvPr/>
        </p:nvSpPr>
        <p:spPr>
          <a:xfrm>
            <a:off x="6003593" y="0"/>
            <a:ext cx="4965866" cy="62437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lvl="2" indent="0">
              <a:lnSpc>
                <a:spcPct val="90000"/>
              </a:lnSpc>
              <a:spcBef>
                <a:spcPts val="500"/>
              </a:spcBef>
              <a:buFont typeface="FontAwesome" pitchFamily="50" charset="0"/>
              <a:buNone/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sz="1300" dirty="0"/>
              <a:t>&lt;</a:t>
            </a:r>
            <a:r>
              <a:rPr lang="de-AT" sz="1300" dirty="0" err="1"/>
              <a:t>table</a:t>
            </a:r>
            <a:r>
              <a:rPr lang="de-AT" sz="1300" dirty="0"/>
              <a:t>&gt;</a:t>
            </a:r>
          </a:p>
          <a:p>
            <a:pPr lvl="1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caption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</a:p>
          <a:p>
            <a:pPr lvl="2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Größenübersicht Schuhkartons </a:t>
            </a:r>
          </a:p>
          <a:p>
            <a:pPr lvl="1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caption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2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1371566" lvl="3" indent="0">
              <a:buNone/>
            </a:pP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"&gt;Schuhgröße&lt;/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371566" lvl="3" indent="0">
              <a:buNone/>
            </a:pP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"&gt;Länge&lt;/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2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1371566" lvl="3" indent="0">
              <a:buNone/>
            </a:pP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&gt;Schuhgröße&lt;/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371566" lvl="3" indent="0">
              <a:buNone/>
            </a:pP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&gt;Länge&lt;/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2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1371566" lvl="3" indent="0">
              <a:buNone/>
            </a:pP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"&gt;Größe 42&lt;/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371566" lvl="3" indent="0">
              <a:buNone/>
            </a:pP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&gt;50cm&lt;/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2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1371566" lvl="3" indent="0">
              <a:buNone/>
            </a:pP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"&gt;Größe 38&lt;/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371566" lvl="3" indent="0">
              <a:buNone/>
            </a:pP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&gt;20&lt;/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/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de-AT" sz="1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de-AT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de-AT" sz="1300" dirty="0"/>
              <a:t>&lt;/</a:t>
            </a:r>
            <a:r>
              <a:rPr lang="de-AT" sz="1300" dirty="0" err="1"/>
              <a:t>table</a:t>
            </a:r>
            <a:r>
              <a:rPr lang="de-AT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9132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D7BE5-FEF2-45D4-93B5-BAE2A693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für Tabellen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CEE25F-76DC-44AC-9AE0-AB7353327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0675" y="1288302"/>
            <a:ext cx="10325100" cy="3617073"/>
          </a:xfrm>
        </p:spPr>
        <p:txBody>
          <a:bodyPr numCol="2"/>
          <a:lstStyle/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/>
              <a:t>drei Einzelangaben</a:t>
            </a:r>
          </a:p>
          <a:p>
            <a:pPr lvl="2"/>
            <a:r>
              <a:rPr lang="de-AT" dirty="0"/>
              <a:t>Dicke des Rahmens in </a:t>
            </a:r>
            <a:r>
              <a:rPr lang="de-AT" dirty="0" err="1"/>
              <a:t>px</a:t>
            </a:r>
            <a:endParaRPr lang="de-AT" dirty="0"/>
          </a:p>
          <a:p>
            <a:pPr lvl="2"/>
            <a:r>
              <a:rPr lang="de-AT" dirty="0"/>
              <a:t>Linienstiel</a:t>
            </a:r>
          </a:p>
          <a:p>
            <a:pPr lvl="3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de-AT" dirty="0"/>
              <a:t> – durchgehend</a:t>
            </a:r>
          </a:p>
          <a:p>
            <a:pPr lvl="3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dotted</a:t>
            </a:r>
            <a:r>
              <a:rPr lang="de-AT" dirty="0"/>
              <a:t> – gepunktet</a:t>
            </a:r>
          </a:p>
          <a:p>
            <a:pPr lvl="3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dashed</a:t>
            </a:r>
            <a:r>
              <a:rPr lang="de-AT" dirty="0"/>
              <a:t> – gestrichelt</a:t>
            </a:r>
          </a:p>
          <a:p>
            <a:pPr lvl="2"/>
            <a:r>
              <a:rPr lang="de-AT" dirty="0"/>
              <a:t>Farbe in Hexadezimal</a:t>
            </a:r>
          </a:p>
          <a:p>
            <a:pPr lvl="1"/>
            <a:r>
              <a:rPr lang="de-AT" dirty="0"/>
              <a:t>gilt für alle 4 Seiten</a:t>
            </a:r>
          </a:p>
          <a:p>
            <a:pPr lvl="1"/>
            <a:r>
              <a:rPr lang="de-AT" dirty="0"/>
              <a:t>Alternativ:</a:t>
            </a:r>
          </a:p>
          <a:p>
            <a:pPr lvl="2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border-left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-top</a:t>
            </a:r>
          </a:p>
          <a:p>
            <a:pPr lvl="2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border-bottom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border-right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border-collapse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 err="1"/>
              <a:t>Zischenräume</a:t>
            </a:r>
            <a:r>
              <a:rPr lang="de-AT" dirty="0"/>
              <a:t> der Tabelleninhalte</a:t>
            </a:r>
          </a:p>
          <a:p>
            <a:pPr lvl="1"/>
            <a:r>
              <a:rPr lang="de-AT" dirty="0"/>
              <a:t>Eigenschaft für Tabelle, hat keine Auswirkung auf </a:t>
            </a:r>
            <a:r>
              <a:rPr lang="de-AT" dirty="0" err="1"/>
              <a:t>td</a:t>
            </a:r>
            <a:r>
              <a:rPr lang="de-AT" dirty="0"/>
              <a:t>, </a:t>
            </a:r>
            <a:r>
              <a:rPr lang="de-AT" dirty="0" err="1"/>
              <a:t>th</a:t>
            </a:r>
            <a:r>
              <a:rPr lang="de-AT" dirty="0"/>
              <a:t>, </a:t>
            </a:r>
            <a:r>
              <a:rPr lang="de-AT" dirty="0" err="1"/>
              <a:t>tbody</a:t>
            </a:r>
            <a:r>
              <a:rPr lang="de-AT" dirty="0"/>
              <a:t>, ...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border-width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-top-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border-left-width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,.....)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-style </a:t>
            </a:r>
            <a:b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-top-style,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-style,.....)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-color </a:t>
            </a:r>
            <a:b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-top-color,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-color,.....)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046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59941-729D-48B6-948F-449E54F9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Pseudoklassen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D0215-F5E6-4816-9C57-5B07030E1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2284728"/>
          </a:xfrm>
        </p:spPr>
        <p:txBody>
          <a:bodyPr/>
          <a:lstStyle/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Pseudoklassen werden im Stylesheet mit einem Doppelpunkt angegeben um sie von echten Klassen zu unterscheiden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Link verändert seinen Zustand, wenn das Ziel einmal besucht wurde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visited</a:t>
            </a:r>
            <a:b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wird auf alle Links angewendet, deren Ziel bereits besucht wurden</a:t>
            </a: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hover</a:t>
            </a:r>
            <a:b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selektiert Elemente, über denen gerade der Mauszeiger schwebt</a:t>
            </a:r>
          </a:p>
          <a:p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mehr folgen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0D9598-8960-404B-850C-D67A73BB2FCA}"/>
              </a:ext>
            </a:extLst>
          </p:cNvPr>
          <p:cNvSpPr/>
          <p:nvPr/>
        </p:nvSpPr>
        <p:spPr>
          <a:xfrm>
            <a:off x="3519759" y="4326795"/>
            <a:ext cx="4371246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a:visited {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#000; }</a:t>
            </a:r>
          </a:p>
          <a:p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a:hover { 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#777; }</a:t>
            </a:r>
          </a:p>
        </p:txBody>
      </p:sp>
    </p:spTree>
    <p:extLst>
      <p:ext uri="{BB962C8B-B14F-4D97-AF65-F5344CB8AC3E}">
        <p14:creationId xmlns:p14="http://schemas.microsoft.com/office/powerpoint/2010/main" val="388401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6225E-3D7C-4E2E-8FB2-B2C40376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Pseudoklasse CSS3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872B6-55DE-47A1-88D3-C0CF17080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3737" y="1455738"/>
            <a:ext cx="5724525" cy="4156522"/>
          </a:xfrm>
        </p:spPr>
        <p:txBody>
          <a:bodyPr/>
          <a:lstStyle/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nth-child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AT" dirty="0"/>
              <a:t>Beispiel</a:t>
            </a:r>
          </a:p>
          <a:p>
            <a:pPr lvl="2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td:nth-child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) { ... } </a:t>
            </a:r>
            <a:b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/>
              <a:t>für ein </a:t>
            </a:r>
            <a:r>
              <a:rPr lang="de-AT" dirty="0" err="1"/>
              <a:t>Zebrasmuster</a:t>
            </a:r>
            <a:r>
              <a:rPr lang="de-AT" dirty="0"/>
              <a:t> in der Tabelle</a:t>
            </a:r>
          </a:p>
          <a:p>
            <a:endParaRPr lang="de-AT" dirty="0"/>
          </a:p>
          <a:p>
            <a:r>
              <a:rPr lang="de-AT" dirty="0"/>
              <a:t>Beispiel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nth-child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pPr lvl="2"/>
            <a:r>
              <a:rPr lang="de-AT" dirty="0"/>
              <a:t>gerade Elemente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nth-child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pPr lvl="2"/>
            <a:r>
              <a:rPr lang="de-AT" dirty="0"/>
              <a:t>ungerade Elemente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nth-child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(3n) { ... }</a:t>
            </a:r>
          </a:p>
          <a:p>
            <a:pPr lvl="2"/>
            <a:r>
              <a:rPr lang="de-AT" dirty="0"/>
              <a:t>jede dritte Zeile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nth-child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(3n+1) { ... }</a:t>
            </a:r>
          </a:p>
          <a:p>
            <a:pPr lvl="2"/>
            <a:r>
              <a:rPr lang="de-AT" dirty="0"/>
              <a:t>selektiert jedes dritte Kind aber fängt bei 1 an zu zählen</a:t>
            </a:r>
            <a:br>
              <a:rPr lang="de-AT" dirty="0"/>
            </a:br>
            <a:r>
              <a:rPr lang="de-AT" dirty="0"/>
              <a:t>1, 4, 7, ...</a:t>
            </a:r>
          </a:p>
          <a:p>
            <a:pPr lvl="3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899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3FED9-F4A6-4847-8D12-11E4BE49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colspan</a:t>
            </a:r>
            <a:r>
              <a:rPr lang="de-AT" dirty="0"/>
              <a:t> und </a:t>
            </a:r>
            <a:r>
              <a:rPr lang="de-AT" dirty="0" err="1"/>
              <a:t>rowspan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3CFB0-9E15-4687-8566-FF56EF631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6275" y="1703388"/>
            <a:ext cx="3381375" cy="1640449"/>
          </a:xfrm>
        </p:spPr>
        <p:txBody>
          <a:bodyPr/>
          <a:lstStyle/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/>
              <a:t>Bsp.: </a:t>
            </a:r>
            <a:r>
              <a:rPr lang="de-AT" dirty="0" err="1"/>
              <a:t>rowspan</a:t>
            </a:r>
            <a:r>
              <a:rPr lang="de-AT" dirty="0"/>
              <a:t>=5</a:t>
            </a:r>
          </a:p>
          <a:p>
            <a:pPr lvl="2"/>
            <a:r>
              <a:rPr lang="de-AT" dirty="0"/>
              <a:t>umfasst 5 Zeilen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AT" dirty="0"/>
              <a:t>Bsp.: </a:t>
            </a:r>
            <a:r>
              <a:rPr lang="de-AT" dirty="0" err="1"/>
              <a:t>colspan</a:t>
            </a:r>
            <a:r>
              <a:rPr lang="de-AT" dirty="0"/>
              <a:t>=5</a:t>
            </a:r>
          </a:p>
          <a:p>
            <a:pPr lvl="2"/>
            <a:r>
              <a:rPr lang="de-AT" dirty="0"/>
              <a:t>umfasst 5 Spalten</a:t>
            </a:r>
          </a:p>
        </p:txBody>
      </p:sp>
    </p:spTree>
    <p:extLst>
      <p:ext uri="{BB962C8B-B14F-4D97-AF65-F5344CB8AC3E}">
        <p14:creationId xmlns:p14="http://schemas.microsoft.com/office/powerpoint/2010/main" val="3600335303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676</Words>
  <Application>Microsoft Office PowerPoint</Application>
  <PresentationFormat>Breitbild</PresentationFormat>
  <Paragraphs>165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FontAwesome</vt:lpstr>
      <vt:lpstr>Raleway</vt:lpstr>
      <vt:lpstr>1_pm</vt:lpstr>
      <vt:lpstr>Listen, Tabellen format bearbeiten</vt:lpstr>
      <vt:lpstr>Listen</vt:lpstr>
      <vt:lpstr>CSS für Listen</vt:lpstr>
      <vt:lpstr>Definition Lists</vt:lpstr>
      <vt:lpstr>Tabellen</vt:lpstr>
      <vt:lpstr>CSS für Tabellen</vt:lpstr>
      <vt:lpstr>Pseudoklassen</vt:lpstr>
      <vt:lpstr>Pseudoklasse CSS3</vt:lpstr>
      <vt:lpstr>colspan und rowspan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5</cp:revision>
  <dcterms:created xsi:type="dcterms:W3CDTF">2019-04-14T16:39:40Z</dcterms:created>
  <dcterms:modified xsi:type="dcterms:W3CDTF">2019-08-07T09:12:11Z</dcterms:modified>
</cp:coreProperties>
</file>