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0" r:id="rId3"/>
    <p:sldId id="271" r:id="rId4"/>
    <p:sldId id="272" r:id="rId5"/>
    <p:sldId id="292" r:id="rId6"/>
    <p:sldId id="293" r:id="rId7"/>
    <p:sldId id="294" r:id="rId8"/>
    <p:sldId id="295" r:id="rId9"/>
    <p:sldId id="273" r:id="rId10"/>
    <p:sldId id="274" r:id="rId11"/>
    <p:sldId id="296" r:id="rId12"/>
    <p:sldId id="286" r:id="rId13"/>
    <p:sldId id="287" r:id="rId14"/>
    <p:sldId id="288" r:id="rId15"/>
    <p:sldId id="289" r:id="rId16"/>
    <p:sldId id="290" r:id="rId17"/>
    <p:sldId id="291" r:id="rId18"/>
    <p:sldId id="501" r:id="rId19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Rottensteiner" userId="ed43a293-1fa9-4524-a9c7-64cb6c525e83" providerId="ADAL" clId="{80AD8A97-C93A-4C44-AAF8-AADA35DC8B0A}"/>
  </pc:docChgLst>
  <pc:docChgLst>
    <pc:chgData name="Rebecca Rottensteiner" userId="0b3bafb9-27b5-4ca3-88c6-6e68c01e6d3f" providerId="ADAL" clId="{C70824A4-AB6A-4DC8-B7E3-AB3BE904A2C2}"/>
    <pc:docChg chg="modSld">
      <pc:chgData name="Rebecca Rottensteiner" userId="0b3bafb9-27b5-4ca3-88c6-6e68c01e6d3f" providerId="ADAL" clId="{C70824A4-AB6A-4DC8-B7E3-AB3BE904A2C2}" dt="2019-08-06T12:58:23.970" v="52" actId="12"/>
      <pc:docMkLst>
        <pc:docMk/>
      </pc:docMkLst>
      <pc:sldChg chg="modSp">
        <pc:chgData name="Rebecca Rottensteiner" userId="0b3bafb9-27b5-4ca3-88c6-6e68c01e6d3f" providerId="ADAL" clId="{C70824A4-AB6A-4DC8-B7E3-AB3BE904A2C2}" dt="2019-08-06T12:52:27.460" v="9" actId="108"/>
        <pc:sldMkLst>
          <pc:docMk/>
          <pc:sldMk cId="1674101858" sldId="270"/>
        </pc:sldMkLst>
        <pc:spChg chg="mod">
          <ac:chgData name="Rebecca Rottensteiner" userId="0b3bafb9-27b5-4ca3-88c6-6e68c01e6d3f" providerId="ADAL" clId="{C70824A4-AB6A-4DC8-B7E3-AB3BE904A2C2}" dt="2019-08-06T12:52:27.460" v="9" actId="108"/>
          <ac:spMkLst>
            <pc:docMk/>
            <pc:sldMk cId="1674101858" sldId="270"/>
            <ac:spMk id="3" creationId="{EB2C228F-1FB6-4B4E-9D9C-2DE873AF12ED}"/>
          </ac:spMkLst>
        </pc:spChg>
      </pc:sldChg>
      <pc:sldChg chg="modSp">
        <pc:chgData name="Rebecca Rottensteiner" userId="0b3bafb9-27b5-4ca3-88c6-6e68c01e6d3f" providerId="ADAL" clId="{C70824A4-AB6A-4DC8-B7E3-AB3BE904A2C2}" dt="2019-08-06T12:52:49.371" v="11" actId="12"/>
        <pc:sldMkLst>
          <pc:docMk/>
          <pc:sldMk cId="2266066718" sldId="271"/>
        </pc:sldMkLst>
        <pc:spChg chg="mod">
          <ac:chgData name="Rebecca Rottensteiner" userId="0b3bafb9-27b5-4ca3-88c6-6e68c01e6d3f" providerId="ADAL" clId="{C70824A4-AB6A-4DC8-B7E3-AB3BE904A2C2}" dt="2019-08-06T12:52:49.371" v="11" actId="12"/>
          <ac:spMkLst>
            <pc:docMk/>
            <pc:sldMk cId="2266066718" sldId="271"/>
            <ac:spMk id="3" creationId="{A3B55EFE-F0F2-4160-8250-F39523203C72}"/>
          </ac:spMkLst>
        </pc:spChg>
      </pc:sldChg>
      <pc:sldChg chg="modSp">
        <pc:chgData name="Rebecca Rottensteiner" userId="0b3bafb9-27b5-4ca3-88c6-6e68c01e6d3f" providerId="ADAL" clId="{C70824A4-AB6A-4DC8-B7E3-AB3BE904A2C2}" dt="2019-08-06T12:52:58.640" v="12" actId="12"/>
        <pc:sldMkLst>
          <pc:docMk/>
          <pc:sldMk cId="272172770" sldId="272"/>
        </pc:sldMkLst>
        <pc:spChg chg="mod">
          <ac:chgData name="Rebecca Rottensteiner" userId="0b3bafb9-27b5-4ca3-88c6-6e68c01e6d3f" providerId="ADAL" clId="{C70824A4-AB6A-4DC8-B7E3-AB3BE904A2C2}" dt="2019-08-06T12:52:58.640" v="12" actId="12"/>
          <ac:spMkLst>
            <pc:docMk/>
            <pc:sldMk cId="272172770" sldId="272"/>
            <ac:spMk id="3" creationId="{9CE53FED-0AA3-4E87-B9B8-71C5BACC4E69}"/>
          </ac:spMkLst>
        </pc:spChg>
      </pc:sldChg>
      <pc:sldChg chg="modSp">
        <pc:chgData name="Rebecca Rottensteiner" userId="0b3bafb9-27b5-4ca3-88c6-6e68c01e6d3f" providerId="ADAL" clId="{C70824A4-AB6A-4DC8-B7E3-AB3BE904A2C2}" dt="2019-08-06T12:54:16.087" v="19" actId="12"/>
        <pc:sldMkLst>
          <pc:docMk/>
          <pc:sldMk cId="3720929733" sldId="273"/>
        </pc:sldMkLst>
        <pc:spChg chg="mod">
          <ac:chgData name="Rebecca Rottensteiner" userId="0b3bafb9-27b5-4ca3-88c6-6e68c01e6d3f" providerId="ADAL" clId="{C70824A4-AB6A-4DC8-B7E3-AB3BE904A2C2}" dt="2019-08-06T12:54:16.087" v="19" actId="12"/>
          <ac:spMkLst>
            <pc:docMk/>
            <pc:sldMk cId="3720929733" sldId="273"/>
            <ac:spMk id="10" creationId="{F1E9B501-E880-46A8-975B-49449801DA16}"/>
          </ac:spMkLst>
        </pc:spChg>
      </pc:sldChg>
      <pc:sldChg chg="modSp">
        <pc:chgData name="Rebecca Rottensteiner" userId="0b3bafb9-27b5-4ca3-88c6-6e68c01e6d3f" providerId="ADAL" clId="{C70824A4-AB6A-4DC8-B7E3-AB3BE904A2C2}" dt="2019-08-06T12:55:04.694" v="20" actId="12"/>
        <pc:sldMkLst>
          <pc:docMk/>
          <pc:sldMk cId="2017422685" sldId="286"/>
        </pc:sldMkLst>
        <pc:spChg chg="mod">
          <ac:chgData name="Rebecca Rottensteiner" userId="0b3bafb9-27b5-4ca3-88c6-6e68c01e6d3f" providerId="ADAL" clId="{C70824A4-AB6A-4DC8-B7E3-AB3BE904A2C2}" dt="2019-08-06T12:55:04.694" v="20" actId="12"/>
          <ac:spMkLst>
            <pc:docMk/>
            <pc:sldMk cId="2017422685" sldId="286"/>
            <ac:spMk id="3" creationId="{9B920F3E-49CF-4779-B1F3-927CADE96036}"/>
          </ac:spMkLst>
        </pc:spChg>
      </pc:sldChg>
      <pc:sldChg chg="modSp">
        <pc:chgData name="Rebecca Rottensteiner" userId="0b3bafb9-27b5-4ca3-88c6-6e68c01e6d3f" providerId="ADAL" clId="{C70824A4-AB6A-4DC8-B7E3-AB3BE904A2C2}" dt="2019-08-06T12:55:12.800" v="21" actId="108"/>
        <pc:sldMkLst>
          <pc:docMk/>
          <pc:sldMk cId="892636831" sldId="287"/>
        </pc:sldMkLst>
        <pc:spChg chg="mod">
          <ac:chgData name="Rebecca Rottensteiner" userId="0b3bafb9-27b5-4ca3-88c6-6e68c01e6d3f" providerId="ADAL" clId="{C70824A4-AB6A-4DC8-B7E3-AB3BE904A2C2}" dt="2019-08-06T12:55:12.800" v="21" actId="108"/>
          <ac:spMkLst>
            <pc:docMk/>
            <pc:sldMk cId="892636831" sldId="287"/>
            <ac:spMk id="3" creationId="{73924829-EF50-4F59-BEE2-79059317A188}"/>
          </ac:spMkLst>
        </pc:spChg>
      </pc:sldChg>
      <pc:sldChg chg="modSp">
        <pc:chgData name="Rebecca Rottensteiner" userId="0b3bafb9-27b5-4ca3-88c6-6e68c01e6d3f" providerId="ADAL" clId="{C70824A4-AB6A-4DC8-B7E3-AB3BE904A2C2}" dt="2019-08-06T12:55:26.326" v="24" actId="108"/>
        <pc:sldMkLst>
          <pc:docMk/>
          <pc:sldMk cId="2117037687" sldId="288"/>
        </pc:sldMkLst>
        <pc:spChg chg="mod">
          <ac:chgData name="Rebecca Rottensteiner" userId="0b3bafb9-27b5-4ca3-88c6-6e68c01e6d3f" providerId="ADAL" clId="{C70824A4-AB6A-4DC8-B7E3-AB3BE904A2C2}" dt="2019-08-06T12:55:26.326" v="24" actId="108"/>
          <ac:spMkLst>
            <pc:docMk/>
            <pc:sldMk cId="2117037687" sldId="288"/>
            <ac:spMk id="3" creationId="{060BA253-9A6D-4859-8B3D-AF34FE733C0E}"/>
          </ac:spMkLst>
        </pc:spChg>
      </pc:sldChg>
      <pc:sldChg chg="modSp">
        <pc:chgData name="Rebecca Rottensteiner" userId="0b3bafb9-27b5-4ca3-88c6-6e68c01e6d3f" providerId="ADAL" clId="{C70824A4-AB6A-4DC8-B7E3-AB3BE904A2C2}" dt="2019-08-06T12:55:40.019" v="25" actId="108"/>
        <pc:sldMkLst>
          <pc:docMk/>
          <pc:sldMk cId="930816248" sldId="289"/>
        </pc:sldMkLst>
        <pc:spChg chg="mod">
          <ac:chgData name="Rebecca Rottensteiner" userId="0b3bafb9-27b5-4ca3-88c6-6e68c01e6d3f" providerId="ADAL" clId="{C70824A4-AB6A-4DC8-B7E3-AB3BE904A2C2}" dt="2019-08-06T12:55:40.019" v="25" actId="108"/>
          <ac:spMkLst>
            <pc:docMk/>
            <pc:sldMk cId="930816248" sldId="289"/>
            <ac:spMk id="3" creationId="{A92D2409-7863-4281-8731-A0377DCAE66C}"/>
          </ac:spMkLst>
        </pc:spChg>
      </pc:sldChg>
      <pc:sldChg chg="modSp">
        <pc:chgData name="Rebecca Rottensteiner" userId="0b3bafb9-27b5-4ca3-88c6-6e68c01e6d3f" providerId="ADAL" clId="{C70824A4-AB6A-4DC8-B7E3-AB3BE904A2C2}" dt="2019-08-06T12:55:59.167" v="28" actId="12"/>
        <pc:sldMkLst>
          <pc:docMk/>
          <pc:sldMk cId="673663044" sldId="291"/>
        </pc:sldMkLst>
        <pc:spChg chg="mod">
          <ac:chgData name="Rebecca Rottensteiner" userId="0b3bafb9-27b5-4ca3-88c6-6e68c01e6d3f" providerId="ADAL" clId="{C70824A4-AB6A-4DC8-B7E3-AB3BE904A2C2}" dt="2019-08-06T12:55:59.167" v="28" actId="12"/>
          <ac:spMkLst>
            <pc:docMk/>
            <pc:sldMk cId="673663044" sldId="291"/>
            <ac:spMk id="3" creationId="{FE031BAF-9FCD-438A-A59B-CA2BA9109A8D}"/>
          </ac:spMkLst>
        </pc:spChg>
      </pc:sldChg>
      <pc:sldChg chg="modSp">
        <pc:chgData name="Rebecca Rottensteiner" userId="0b3bafb9-27b5-4ca3-88c6-6e68c01e6d3f" providerId="ADAL" clId="{C70824A4-AB6A-4DC8-B7E3-AB3BE904A2C2}" dt="2019-08-06T12:53:04.168" v="13" actId="12"/>
        <pc:sldMkLst>
          <pc:docMk/>
          <pc:sldMk cId="4134913889" sldId="292"/>
        </pc:sldMkLst>
        <pc:spChg chg="mod">
          <ac:chgData name="Rebecca Rottensteiner" userId="0b3bafb9-27b5-4ca3-88c6-6e68c01e6d3f" providerId="ADAL" clId="{C70824A4-AB6A-4DC8-B7E3-AB3BE904A2C2}" dt="2019-08-06T12:53:04.168" v="13" actId="12"/>
          <ac:spMkLst>
            <pc:docMk/>
            <pc:sldMk cId="4134913889" sldId="292"/>
            <ac:spMk id="3" creationId="{A13B232E-98A1-4909-8250-832E2B5B9A2C}"/>
          </ac:spMkLst>
        </pc:spChg>
      </pc:sldChg>
      <pc:sldChg chg="modSp">
        <pc:chgData name="Rebecca Rottensteiner" userId="0b3bafb9-27b5-4ca3-88c6-6e68c01e6d3f" providerId="ADAL" clId="{C70824A4-AB6A-4DC8-B7E3-AB3BE904A2C2}" dt="2019-08-06T12:53:20.385" v="15" actId="12"/>
        <pc:sldMkLst>
          <pc:docMk/>
          <pc:sldMk cId="1909886245" sldId="293"/>
        </pc:sldMkLst>
        <pc:spChg chg="mod">
          <ac:chgData name="Rebecca Rottensteiner" userId="0b3bafb9-27b5-4ca3-88c6-6e68c01e6d3f" providerId="ADAL" clId="{C70824A4-AB6A-4DC8-B7E3-AB3BE904A2C2}" dt="2019-08-06T12:53:20.385" v="15" actId="12"/>
          <ac:spMkLst>
            <pc:docMk/>
            <pc:sldMk cId="1909886245" sldId="293"/>
            <ac:spMk id="3" creationId="{47510ABD-A168-45FB-81D4-1E160C8465ED}"/>
          </ac:spMkLst>
        </pc:spChg>
      </pc:sldChg>
      <pc:sldChg chg="modSp">
        <pc:chgData name="Rebecca Rottensteiner" userId="0b3bafb9-27b5-4ca3-88c6-6e68c01e6d3f" providerId="ADAL" clId="{C70824A4-AB6A-4DC8-B7E3-AB3BE904A2C2}" dt="2019-08-06T12:53:57.404" v="16" actId="12"/>
        <pc:sldMkLst>
          <pc:docMk/>
          <pc:sldMk cId="2037198816" sldId="294"/>
        </pc:sldMkLst>
        <pc:spChg chg="mod">
          <ac:chgData name="Rebecca Rottensteiner" userId="0b3bafb9-27b5-4ca3-88c6-6e68c01e6d3f" providerId="ADAL" clId="{C70824A4-AB6A-4DC8-B7E3-AB3BE904A2C2}" dt="2019-08-06T12:53:57.404" v="16" actId="12"/>
          <ac:spMkLst>
            <pc:docMk/>
            <pc:sldMk cId="2037198816" sldId="294"/>
            <ac:spMk id="3" creationId="{32C9E52A-259D-422E-BB1F-B45A35B7F117}"/>
          </ac:spMkLst>
        </pc:spChg>
      </pc:sldChg>
      <pc:sldChg chg="modSp">
        <pc:chgData name="Rebecca Rottensteiner" userId="0b3bafb9-27b5-4ca3-88c6-6e68c01e6d3f" providerId="ADAL" clId="{C70824A4-AB6A-4DC8-B7E3-AB3BE904A2C2}" dt="2019-08-06T12:54:07.524" v="18" actId="12"/>
        <pc:sldMkLst>
          <pc:docMk/>
          <pc:sldMk cId="1926011" sldId="295"/>
        </pc:sldMkLst>
        <pc:spChg chg="mod">
          <ac:chgData name="Rebecca Rottensteiner" userId="0b3bafb9-27b5-4ca3-88c6-6e68c01e6d3f" providerId="ADAL" clId="{C70824A4-AB6A-4DC8-B7E3-AB3BE904A2C2}" dt="2019-08-06T12:54:07.524" v="18" actId="12"/>
          <ac:spMkLst>
            <pc:docMk/>
            <pc:sldMk cId="1926011" sldId="295"/>
            <ac:spMk id="9" creationId="{26D780DC-DDA7-4AE1-BDD3-20A5E103B3CE}"/>
          </ac:spMkLst>
        </pc:spChg>
      </pc:sldChg>
      <pc:sldChg chg="modSp">
        <pc:chgData name="Rebecca Rottensteiner" userId="0b3bafb9-27b5-4ca3-88c6-6e68c01e6d3f" providerId="ADAL" clId="{C70824A4-AB6A-4DC8-B7E3-AB3BE904A2C2}" dt="2019-08-06T12:58:23.970" v="52" actId="12"/>
        <pc:sldMkLst>
          <pc:docMk/>
          <pc:sldMk cId="2017794077" sldId="426"/>
        </pc:sldMkLst>
        <pc:spChg chg="mod">
          <ac:chgData name="Rebecca Rottensteiner" userId="0b3bafb9-27b5-4ca3-88c6-6e68c01e6d3f" providerId="ADAL" clId="{C70824A4-AB6A-4DC8-B7E3-AB3BE904A2C2}" dt="2019-08-06T12:58:23.970" v="52" actId="12"/>
          <ac:spMkLst>
            <pc:docMk/>
            <pc:sldMk cId="2017794077" sldId="426"/>
            <ac:spMk id="5" creationId="{C8FE5BF7-E146-4630-9C6B-DA0C5CE392FA}"/>
          </ac:spMkLst>
        </pc:spChg>
      </pc:sldChg>
      <pc:sldChg chg="modSp">
        <pc:chgData name="Rebecca Rottensteiner" userId="0b3bafb9-27b5-4ca3-88c6-6e68c01e6d3f" providerId="ADAL" clId="{C70824A4-AB6A-4DC8-B7E3-AB3BE904A2C2}" dt="2019-08-06T12:57:52.687" v="45" actId="12"/>
        <pc:sldMkLst>
          <pc:docMk/>
          <pc:sldMk cId="3216559564" sldId="432"/>
        </pc:sldMkLst>
        <pc:spChg chg="mod">
          <ac:chgData name="Rebecca Rottensteiner" userId="0b3bafb9-27b5-4ca3-88c6-6e68c01e6d3f" providerId="ADAL" clId="{C70824A4-AB6A-4DC8-B7E3-AB3BE904A2C2}" dt="2019-08-06T12:57:52.687" v="45" actId="12"/>
          <ac:spMkLst>
            <pc:docMk/>
            <pc:sldMk cId="3216559564" sldId="432"/>
            <ac:spMk id="4" creationId="{7A95C436-1CB7-4DC3-A2D6-E422120C3F03}"/>
          </ac:spMkLst>
        </pc:spChg>
      </pc:sldChg>
      <pc:sldChg chg="modSp">
        <pc:chgData name="Rebecca Rottensteiner" userId="0b3bafb9-27b5-4ca3-88c6-6e68c01e6d3f" providerId="ADAL" clId="{C70824A4-AB6A-4DC8-B7E3-AB3BE904A2C2}" dt="2019-08-06T12:56:22.796" v="30" actId="12"/>
        <pc:sldMkLst>
          <pc:docMk/>
          <pc:sldMk cId="3275359536" sldId="458"/>
        </pc:sldMkLst>
        <pc:spChg chg="mod">
          <ac:chgData name="Rebecca Rottensteiner" userId="0b3bafb9-27b5-4ca3-88c6-6e68c01e6d3f" providerId="ADAL" clId="{C70824A4-AB6A-4DC8-B7E3-AB3BE904A2C2}" dt="2019-08-06T12:56:22.796" v="30" actId="12"/>
          <ac:spMkLst>
            <pc:docMk/>
            <pc:sldMk cId="3275359536" sldId="458"/>
            <ac:spMk id="3" creationId="{0B294220-2886-4BCB-A78B-135300CDFF0E}"/>
          </ac:spMkLst>
        </pc:spChg>
        <pc:spChg chg="mod">
          <ac:chgData name="Rebecca Rottensteiner" userId="0b3bafb9-27b5-4ca3-88c6-6e68c01e6d3f" providerId="ADAL" clId="{C70824A4-AB6A-4DC8-B7E3-AB3BE904A2C2}" dt="2019-08-06T12:56:09.947" v="29" actId="12"/>
          <ac:spMkLst>
            <pc:docMk/>
            <pc:sldMk cId="3275359536" sldId="458"/>
            <ac:spMk id="4" creationId="{822362B0-96C2-4C60-A9FD-D98228255094}"/>
          </ac:spMkLst>
        </pc:spChg>
      </pc:sldChg>
      <pc:sldChg chg="modSp">
        <pc:chgData name="Rebecca Rottensteiner" userId="0b3bafb9-27b5-4ca3-88c6-6e68c01e6d3f" providerId="ADAL" clId="{C70824A4-AB6A-4DC8-B7E3-AB3BE904A2C2}" dt="2019-08-06T12:56:32.139" v="31" actId="12"/>
        <pc:sldMkLst>
          <pc:docMk/>
          <pc:sldMk cId="1417201611" sldId="459"/>
        </pc:sldMkLst>
        <pc:spChg chg="mod">
          <ac:chgData name="Rebecca Rottensteiner" userId="0b3bafb9-27b5-4ca3-88c6-6e68c01e6d3f" providerId="ADAL" clId="{C70824A4-AB6A-4DC8-B7E3-AB3BE904A2C2}" dt="2019-08-06T12:56:32.139" v="31" actId="12"/>
          <ac:spMkLst>
            <pc:docMk/>
            <pc:sldMk cId="1417201611" sldId="459"/>
            <ac:spMk id="3" creationId="{33C84910-4D5A-4F2E-9927-B26339B43C26}"/>
          </ac:spMkLst>
        </pc:spChg>
      </pc:sldChg>
      <pc:sldChg chg="modSp">
        <pc:chgData name="Rebecca Rottensteiner" userId="0b3bafb9-27b5-4ca3-88c6-6e68c01e6d3f" providerId="ADAL" clId="{C70824A4-AB6A-4DC8-B7E3-AB3BE904A2C2}" dt="2019-08-06T12:56:41.249" v="32" actId="12"/>
        <pc:sldMkLst>
          <pc:docMk/>
          <pc:sldMk cId="3454665811" sldId="460"/>
        </pc:sldMkLst>
        <pc:spChg chg="mod">
          <ac:chgData name="Rebecca Rottensteiner" userId="0b3bafb9-27b5-4ca3-88c6-6e68c01e6d3f" providerId="ADAL" clId="{C70824A4-AB6A-4DC8-B7E3-AB3BE904A2C2}" dt="2019-08-06T12:56:41.249" v="32" actId="12"/>
          <ac:spMkLst>
            <pc:docMk/>
            <pc:sldMk cId="3454665811" sldId="460"/>
            <ac:spMk id="4" creationId="{39493053-C022-4674-85BC-97DFCBD7B889}"/>
          </ac:spMkLst>
        </pc:spChg>
      </pc:sldChg>
      <pc:sldChg chg="modSp">
        <pc:chgData name="Rebecca Rottensteiner" userId="0b3bafb9-27b5-4ca3-88c6-6e68c01e6d3f" providerId="ADAL" clId="{C70824A4-AB6A-4DC8-B7E3-AB3BE904A2C2}" dt="2019-08-06T12:56:50.120" v="33" actId="12"/>
        <pc:sldMkLst>
          <pc:docMk/>
          <pc:sldMk cId="2303853453" sldId="461"/>
        </pc:sldMkLst>
        <pc:spChg chg="mod">
          <ac:chgData name="Rebecca Rottensteiner" userId="0b3bafb9-27b5-4ca3-88c6-6e68c01e6d3f" providerId="ADAL" clId="{C70824A4-AB6A-4DC8-B7E3-AB3BE904A2C2}" dt="2019-08-06T12:56:50.120" v="33" actId="12"/>
          <ac:spMkLst>
            <pc:docMk/>
            <pc:sldMk cId="2303853453" sldId="461"/>
            <ac:spMk id="3" creationId="{64142791-755C-431D-B0DD-B1E7D9731147}"/>
          </ac:spMkLst>
        </pc:spChg>
      </pc:sldChg>
      <pc:sldChg chg="modSp">
        <pc:chgData name="Rebecca Rottensteiner" userId="0b3bafb9-27b5-4ca3-88c6-6e68c01e6d3f" providerId="ADAL" clId="{C70824A4-AB6A-4DC8-B7E3-AB3BE904A2C2}" dt="2019-08-06T12:57:01.944" v="34" actId="12"/>
        <pc:sldMkLst>
          <pc:docMk/>
          <pc:sldMk cId="1363528282" sldId="462"/>
        </pc:sldMkLst>
        <pc:spChg chg="mod">
          <ac:chgData name="Rebecca Rottensteiner" userId="0b3bafb9-27b5-4ca3-88c6-6e68c01e6d3f" providerId="ADAL" clId="{C70824A4-AB6A-4DC8-B7E3-AB3BE904A2C2}" dt="2019-08-06T12:57:01.944" v="34" actId="12"/>
          <ac:spMkLst>
            <pc:docMk/>
            <pc:sldMk cId="1363528282" sldId="462"/>
            <ac:spMk id="3" creationId="{F2A3BC45-4A9E-4E74-8C66-52CE4058A424}"/>
          </ac:spMkLst>
        </pc:spChg>
        <pc:spChg chg="mod">
          <ac:chgData name="Rebecca Rottensteiner" userId="0b3bafb9-27b5-4ca3-88c6-6e68c01e6d3f" providerId="ADAL" clId="{C70824A4-AB6A-4DC8-B7E3-AB3BE904A2C2}" dt="2019-08-06T12:57:01.944" v="34" actId="12"/>
          <ac:spMkLst>
            <pc:docMk/>
            <pc:sldMk cId="1363528282" sldId="462"/>
            <ac:spMk id="12" creationId="{4710F6D5-BA44-4872-8ABC-3D67371C5616}"/>
          </ac:spMkLst>
        </pc:spChg>
        <pc:spChg chg="mod">
          <ac:chgData name="Rebecca Rottensteiner" userId="0b3bafb9-27b5-4ca3-88c6-6e68c01e6d3f" providerId="ADAL" clId="{C70824A4-AB6A-4DC8-B7E3-AB3BE904A2C2}" dt="2019-08-06T12:57:01.944" v="34" actId="12"/>
          <ac:spMkLst>
            <pc:docMk/>
            <pc:sldMk cId="1363528282" sldId="462"/>
            <ac:spMk id="13" creationId="{429951B8-E8A2-4505-BDCB-5E4C833A2FF5}"/>
          </ac:spMkLst>
        </pc:spChg>
      </pc:sldChg>
      <pc:sldChg chg="modSp">
        <pc:chgData name="Rebecca Rottensteiner" userId="0b3bafb9-27b5-4ca3-88c6-6e68c01e6d3f" providerId="ADAL" clId="{C70824A4-AB6A-4DC8-B7E3-AB3BE904A2C2}" dt="2019-08-06T12:57:38.456" v="38" actId="12"/>
        <pc:sldMkLst>
          <pc:docMk/>
          <pc:sldMk cId="1095215810" sldId="463"/>
        </pc:sldMkLst>
        <pc:spChg chg="mod">
          <ac:chgData name="Rebecca Rottensteiner" userId="0b3bafb9-27b5-4ca3-88c6-6e68c01e6d3f" providerId="ADAL" clId="{C70824A4-AB6A-4DC8-B7E3-AB3BE904A2C2}" dt="2019-08-06T12:57:38.456" v="38" actId="12"/>
          <ac:spMkLst>
            <pc:docMk/>
            <pc:sldMk cId="1095215810" sldId="463"/>
            <ac:spMk id="4" creationId="{CF1FD193-7156-430E-AD34-062EDDC81663}"/>
          </ac:spMkLst>
        </pc:spChg>
      </pc:sldChg>
      <pc:sldChg chg="modSp">
        <pc:chgData name="Rebecca Rottensteiner" userId="0b3bafb9-27b5-4ca3-88c6-6e68c01e6d3f" providerId="ADAL" clId="{C70824A4-AB6A-4DC8-B7E3-AB3BE904A2C2}" dt="2019-08-06T12:57:21.470" v="36" actId="12"/>
        <pc:sldMkLst>
          <pc:docMk/>
          <pc:sldMk cId="252543470" sldId="497"/>
        </pc:sldMkLst>
        <pc:spChg chg="mod">
          <ac:chgData name="Rebecca Rottensteiner" userId="0b3bafb9-27b5-4ca3-88c6-6e68c01e6d3f" providerId="ADAL" clId="{C70824A4-AB6A-4DC8-B7E3-AB3BE904A2C2}" dt="2019-08-06T12:57:21.470" v="36" actId="12"/>
          <ac:spMkLst>
            <pc:docMk/>
            <pc:sldMk cId="252543470" sldId="497"/>
            <ac:spMk id="4" creationId="{06CCCF49-2195-43C5-8465-8AC0AD568694}"/>
          </ac:spMkLst>
        </pc:spChg>
      </pc:sldChg>
      <pc:sldChg chg="modSp">
        <pc:chgData name="Rebecca Rottensteiner" userId="0b3bafb9-27b5-4ca3-88c6-6e68c01e6d3f" providerId="ADAL" clId="{C70824A4-AB6A-4DC8-B7E3-AB3BE904A2C2}" dt="2019-08-06T12:57:30.363" v="37" actId="12"/>
        <pc:sldMkLst>
          <pc:docMk/>
          <pc:sldMk cId="464253612" sldId="499"/>
        </pc:sldMkLst>
        <pc:spChg chg="mod">
          <ac:chgData name="Rebecca Rottensteiner" userId="0b3bafb9-27b5-4ca3-88c6-6e68c01e6d3f" providerId="ADAL" clId="{C70824A4-AB6A-4DC8-B7E3-AB3BE904A2C2}" dt="2019-08-06T12:57:30.363" v="37" actId="12"/>
          <ac:spMkLst>
            <pc:docMk/>
            <pc:sldMk cId="464253612" sldId="499"/>
            <ac:spMk id="4" creationId="{C17C9E84-7951-4624-B503-2EFB6D3F32C1}"/>
          </ac:spMkLst>
        </pc:spChg>
      </pc:sldChg>
      <pc:sldChg chg="modSp">
        <pc:chgData name="Rebecca Rottensteiner" userId="0b3bafb9-27b5-4ca3-88c6-6e68c01e6d3f" providerId="ADAL" clId="{C70824A4-AB6A-4DC8-B7E3-AB3BE904A2C2}" dt="2019-08-06T12:57:58.092" v="49" actId="12"/>
        <pc:sldMkLst>
          <pc:docMk/>
          <pc:sldMk cId="2062355520" sldId="500"/>
        </pc:sldMkLst>
        <pc:spChg chg="mod">
          <ac:chgData name="Rebecca Rottensteiner" userId="0b3bafb9-27b5-4ca3-88c6-6e68c01e6d3f" providerId="ADAL" clId="{C70824A4-AB6A-4DC8-B7E3-AB3BE904A2C2}" dt="2019-08-06T12:57:58.092" v="49" actId="12"/>
          <ac:spMkLst>
            <pc:docMk/>
            <pc:sldMk cId="2062355520" sldId="500"/>
            <ac:spMk id="4" creationId="{7A95C436-1CB7-4DC3-A2D6-E422120C3F03}"/>
          </ac:spMkLst>
        </pc:spChg>
      </pc:sldChg>
      <pc:sldChg chg="modSp">
        <pc:chgData name="Rebecca Rottensteiner" userId="0b3bafb9-27b5-4ca3-88c6-6e68c01e6d3f" providerId="ADAL" clId="{C70824A4-AB6A-4DC8-B7E3-AB3BE904A2C2}" dt="2019-08-06T12:58:06.925" v="50" actId="12"/>
        <pc:sldMkLst>
          <pc:docMk/>
          <pc:sldMk cId="3437683015" sldId="502"/>
        </pc:sldMkLst>
        <pc:spChg chg="mod">
          <ac:chgData name="Rebecca Rottensteiner" userId="0b3bafb9-27b5-4ca3-88c6-6e68c01e6d3f" providerId="ADAL" clId="{C70824A4-AB6A-4DC8-B7E3-AB3BE904A2C2}" dt="2019-08-06T12:58:06.925" v="50" actId="12"/>
          <ac:spMkLst>
            <pc:docMk/>
            <pc:sldMk cId="3437683015" sldId="502"/>
            <ac:spMk id="3" creationId="{65B13CDC-2AF2-4F23-A778-B3E7C434B219}"/>
          </ac:spMkLst>
        </pc:spChg>
      </pc:sldChg>
      <pc:sldChg chg="modSp">
        <pc:chgData name="Rebecca Rottensteiner" userId="0b3bafb9-27b5-4ca3-88c6-6e68c01e6d3f" providerId="ADAL" clId="{C70824A4-AB6A-4DC8-B7E3-AB3BE904A2C2}" dt="2019-08-06T12:58:15.618" v="51" actId="12"/>
        <pc:sldMkLst>
          <pc:docMk/>
          <pc:sldMk cId="3676444405" sldId="503"/>
        </pc:sldMkLst>
        <pc:spChg chg="mod">
          <ac:chgData name="Rebecca Rottensteiner" userId="0b3bafb9-27b5-4ca3-88c6-6e68c01e6d3f" providerId="ADAL" clId="{C70824A4-AB6A-4DC8-B7E3-AB3BE904A2C2}" dt="2019-08-06T12:58:15.618" v="51" actId="12"/>
          <ac:spMkLst>
            <pc:docMk/>
            <pc:sldMk cId="3676444405" sldId="503"/>
            <ac:spMk id="3" creationId="{858A208B-C5CC-4223-B8E1-E1C54858E052}"/>
          </ac:spMkLst>
        </pc:spChg>
      </pc:sldChg>
    </pc:docChg>
  </pc:docChgLst>
  <pc:docChgLst>
    <pc:chgData name="Rebecca Rottensteiner" userId="ed43a293-1fa9-4524-a9c7-64cb6c525e83" providerId="ADAL" clId="{C1D9CC8D-D0B4-4467-9963-7FE7926D2E68}"/>
    <pc:docChg chg="modSld">
      <pc:chgData name="Rebecca Rottensteiner" userId="ed43a293-1fa9-4524-a9c7-64cb6c525e83" providerId="ADAL" clId="{C1D9CC8D-D0B4-4467-9963-7FE7926D2E68}" dt="2019-05-22T06:47:39.298" v="0" actId="20577"/>
      <pc:docMkLst>
        <pc:docMk/>
      </pc:docMkLst>
      <pc:sldChg chg="modSp">
        <pc:chgData name="Rebecca Rottensteiner" userId="ed43a293-1fa9-4524-a9c7-64cb6c525e83" providerId="ADAL" clId="{C1D9CC8D-D0B4-4467-9963-7FE7926D2E68}" dt="2019-05-22T06:47:39.298" v="0" actId="20577"/>
        <pc:sldMkLst>
          <pc:docMk/>
          <pc:sldMk cId="1909886245" sldId="293"/>
        </pc:sldMkLst>
        <pc:spChg chg="mod">
          <ac:chgData name="Rebecca Rottensteiner" userId="ed43a293-1fa9-4524-a9c7-64cb6c525e83" providerId="ADAL" clId="{C1D9CC8D-D0B4-4467-9963-7FE7926D2E68}" dt="2019-05-22T06:47:39.298" v="0" actId="20577"/>
          <ac:spMkLst>
            <pc:docMk/>
            <pc:sldMk cId="1909886245" sldId="293"/>
            <ac:spMk id="3" creationId="{47510ABD-A168-45FB-81D4-1E160C8465ED}"/>
          </ac:spMkLst>
        </pc:spChg>
      </pc:sldChg>
    </pc:docChg>
  </pc:docChgLst>
  <pc:docChgLst>
    <pc:chgData name="Rebecca Rottensteiner" userId="0b3bafb9-27b5-4ca3-88c6-6e68c01e6d3f" providerId="ADAL" clId="{57277CE5-07B9-4BA0-B04E-A2DFD3E05C11}"/>
    <pc:docChg chg="delSld">
      <pc:chgData name="Rebecca Rottensteiner" userId="0b3bafb9-27b5-4ca3-88c6-6e68c01e6d3f" providerId="ADAL" clId="{57277CE5-07B9-4BA0-B04E-A2DFD3E05C11}" dt="2019-08-07T09:01:53.584" v="17" actId="2696"/>
      <pc:docMkLst>
        <pc:docMk/>
      </pc:docMkLst>
      <pc:sldChg chg="del">
        <pc:chgData name="Rebecca Rottensteiner" userId="0b3bafb9-27b5-4ca3-88c6-6e68c01e6d3f" providerId="ADAL" clId="{57277CE5-07B9-4BA0-B04E-A2DFD3E05C11}" dt="2019-08-07T09:01:53.584" v="17" actId="2696"/>
        <pc:sldMkLst>
          <pc:docMk/>
          <pc:sldMk cId="2467149762" sldId="281"/>
        </pc:sldMkLst>
      </pc:sldChg>
      <pc:sldChg chg="del">
        <pc:chgData name="Rebecca Rottensteiner" userId="0b3bafb9-27b5-4ca3-88c6-6e68c01e6d3f" providerId="ADAL" clId="{57277CE5-07B9-4BA0-B04E-A2DFD3E05C11}" dt="2019-08-07T09:01:53.074" v="0" actId="2696"/>
        <pc:sldMkLst>
          <pc:docMk/>
          <pc:sldMk cId="2421524168" sldId="404"/>
        </pc:sldMkLst>
      </pc:sldChg>
      <pc:sldChg chg="del">
        <pc:chgData name="Rebecca Rottensteiner" userId="0b3bafb9-27b5-4ca3-88c6-6e68c01e6d3f" providerId="ADAL" clId="{57277CE5-07B9-4BA0-B04E-A2DFD3E05C11}" dt="2019-08-07T09:01:53.578" v="16" actId="2696"/>
        <pc:sldMkLst>
          <pc:docMk/>
          <pc:sldMk cId="2017794077" sldId="426"/>
        </pc:sldMkLst>
      </pc:sldChg>
      <pc:sldChg chg="del">
        <pc:chgData name="Rebecca Rottensteiner" userId="0b3bafb9-27b5-4ca3-88c6-6e68c01e6d3f" providerId="ADAL" clId="{57277CE5-07B9-4BA0-B04E-A2DFD3E05C11}" dt="2019-08-07T09:01:53.499" v="12" actId="2696"/>
        <pc:sldMkLst>
          <pc:docMk/>
          <pc:sldMk cId="3216559564" sldId="432"/>
        </pc:sldMkLst>
      </pc:sldChg>
      <pc:sldChg chg="del">
        <pc:chgData name="Rebecca Rottensteiner" userId="0b3bafb9-27b5-4ca3-88c6-6e68c01e6d3f" providerId="ADAL" clId="{57277CE5-07B9-4BA0-B04E-A2DFD3E05C11}" dt="2019-08-07T09:01:53.102" v="1" actId="2696"/>
        <pc:sldMkLst>
          <pc:docMk/>
          <pc:sldMk cId="3275359536" sldId="458"/>
        </pc:sldMkLst>
      </pc:sldChg>
      <pc:sldChg chg="del">
        <pc:chgData name="Rebecca Rottensteiner" userId="0b3bafb9-27b5-4ca3-88c6-6e68c01e6d3f" providerId="ADAL" clId="{57277CE5-07B9-4BA0-B04E-A2DFD3E05C11}" dt="2019-08-07T09:01:53.121" v="2" actId="2696"/>
        <pc:sldMkLst>
          <pc:docMk/>
          <pc:sldMk cId="1417201611" sldId="459"/>
        </pc:sldMkLst>
      </pc:sldChg>
      <pc:sldChg chg="del">
        <pc:chgData name="Rebecca Rottensteiner" userId="0b3bafb9-27b5-4ca3-88c6-6e68c01e6d3f" providerId="ADAL" clId="{57277CE5-07B9-4BA0-B04E-A2DFD3E05C11}" dt="2019-08-07T09:01:53.153" v="3" actId="2696"/>
        <pc:sldMkLst>
          <pc:docMk/>
          <pc:sldMk cId="3454665811" sldId="460"/>
        </pc:sldMkLst>
      </pc:sldChg>
      <pc:sldChg chg="del">
        <pc:chgData name="Rebecca Rottensteiner" userId="0b3bafb9-27b5-4ca3-88c6-6e68c01e6d3f" providerId="ADAL" clId="{57277CE5-07B9-4BA0-B04E-A2DFD3E05C11}" dt="2019-08-07T09:01:53.228" v="4" actId="2696"/>
        <pc:sldMkLst>
          <pc:docMk/>
          <pc:sldMk cId="2303853453" sldId="461"/>
        </pc:sldMkLst>
      </pc:sldChg>
      <pc:sldChg chg="del">
        <pc:chgData name="Rebecca Rottensteiner" userId="0b3bafb9-27b5-4ca3-88c6-6e68c01e6d3f" providerId="ADAL" clId="{57277CE5-07B9-4BA0-B04E-A2DFD3E05C11}" dt="2019-08-07T09:01:53.277" v="5" actId="2696"/>
        <pc:sldMkLst>
          <pc:docMk/>
          <pc:sldMk cId="1363528282" sldId="462"/>
        </pc:sldMkLst>
      </pc:sldChg>
      <pc:sldChg chg="del">
        <pc:chgData name="Rebecca Rottensteiner" userId="0b3bafb9-27b5-4ca3-88c6-6e68c01e6d3f" providerId="ADAL" clId="{57277CE5-07B9-4BA0-B04E-A2DFD3E05C11}" dt="2019-08-07T09:01:53.480" v="11" actId="2696"/>
        <pc:sldMkLst>
          <pc:docMk/>
          <pc:sldMk cId="1095215810" sldId="463"/>
        </pc:sldMkLst>
      </pc:sldChg>
      <pc:sldChg chg="del">
        <pc:chgData name="Rebecca Rottensteiner" userId="0b3bafb9-27b5-4ca3-88c6-6e68c01e6d3f" providerId="ADAL" clId="{57277CE5-07B9-4BA0-B04E-A2DFD3E05C11}" dt="2019-08-07T09:01:53.319" v="6" actId="2696"/>
        <pc:sldMkLst>
          <pc:docMk/>
          <pc:sldMk cId="128527227" sldId="495"/>
        </pc:sldMkLst>
      </pc:sldChg>
      <pc:sldChg chg="del">
        <pc:chgData name="Rebecca Rottensteiner" userId="0b3bafb9-27b5-4ca3-88c6-6e68c01e6d3f" providerId="ADAL" clId="{57277CE5-07B9-4BA0-B04E-A2DFD3E05C11}" dt="2019-08-07T09:01:53.349" v="7" actId="2696"/>
        <pc:sldMkLst>
          <pc:docMk/>
          <pc:sldMk cId="17267829" sldId="496"/>
        </pc:sldMkLst>
      </pc:sldChg>
      <pc:sldChg chg="del">
        <pc:chgData name="Rebecca Rottensteiner" userId="0b3bafb9-27b5-4ca3-88c6-6e68c01e6d3f" providerId="ADAL" clId="{57277CE5-07B9-4BA0-B04E-A2DFD3E05C11}" dt="2019-08-07T09:01:53.394" v="8" actId="2696"/>
        <pc:sldMkLst>
          <pc:docMk/>
          <pc:sldMk cId="252543470" sldId="497"/>
        </pc:sldMkLst>
      </pc:sldChg>
      <pc:sldChg chg="del">
        <pc:chgData name="Rebecca Rottensteiner" userId="0b3bafb9-27b5-4ca3-88c6-6e68c01e6d3f" providerId="ADAL" clId="{57277CE5-07B9-4BA0-B04E-A2DFD3E05C11}" dt="2019-08-07T09:01:53.426" v="9" actId="2696"/>
        <pc:sldMkLst>
          <pc:docMk/>
          <pc:sldMk cId="1704388997" sldId="498"/>
        </pc:sldMkLst>
      </pc:sldChg>
      <pc:sldChg chg="del">
        <pc:chgData name="Rebecca Rottensteiner" userId="0b3bafb9-27b5-4ca3-88c6-6e68c01e6d3f" providerId="ADAL" clId="{57277CE5-07B9-4BA0-B04E-A2DFD3E05C11}" dt="2019-08-07T09:01:53.446" v="10" actId="2696"/>
        <pc:sldMkLst>
          <pc:docMk/>
          <pc:sldMk cId="464253612" sldId="499"/>
        </pc:sldMkLst>
      </pc:sldChg>
      <pc:sldChg chg="del">
        <pc:chgData name="Rebecca Rottensteiner" userId="0b3bafb9-27b5-4ca3-88c6-6e68c01e6d3f" providerId="ADAL" clId="{57277CE5-07B9-4BA0-B04E-A2DFD3E05C11}" dt="2019-08-07T09:01:53.527" v="13" actId="2696"/>
        <pc:sldMkLst>
          <pc:docMk/>
          <pc:sldMk cId="2062355520" sldId="500"/>
        </pc:sldMkLst>
      </pc:sldChg>
      <pc:sldChg chg="del">
        <pc:chgData name="Rebecca Rottensteiner" userId="0b3bafb9-27b5-4ca3-88c6-6e68c01e6d3f" providerId="ADAL" clId="{57277CE5-07B9-4BA0-B04E-A2DFD3E05C11}" dt="2019-08-07T09:01:53.548" v="14" actId="2696"/>
        <pc:sldMkLst>
          <pc:docMk/>
          <pc:sldMk cId="3437683015" sldId="502"/>
        </pc:sldMkLst>
      </pc:sldChg>
      <pc:sldChg chg="del">
        <pc:chgData name="Rebecca Rottensteiner" userId="0b3bafb9-27b5-4ca3-88c6-6e68c01e6d3f" providerId="ADAL" clId="{57277CE5-07B9-4BA0-B04E-A2DFD3E05C11}" dt="2019-08-07T09:01:53.567" v="15" actId="2696"/>
        <pc:sldMkLst>
          <pc:docMk/>
          <pc:sldMk cId="3676444405" sldId="503"/>
        </pc:sldMkLst>
      </pc:sldChg>
    </pc:docChg>
  </pc:docChgLst>
  <pc:docChgLst>
    <pc:chgData name="Rebecca Rottensteiner" userId="0b3bafb9-27b5-4ca3-88c6-6e68c01e6d3f" providerId="ADAL" clId="{7F6B92F7-FBAE-457B-9D33-D65CEFE34E75}"/>
    <pc:docChg chg="undo custSel addSld delSld modSld">
      <pc:chgData name="Rebecca Rottensteiner" userId="0b3bafb9-27b5-4ca3-88c6-6e68c01e6d3f" providerId="ADAL" clId="{7F6B92F7-FBAE-457B-9D33-D65CEFE34E75}" dt="2019-08-05T12:36:22.953" v="406" actId="1076"/>
      <pc:docMkLst>
        <pc:docMk/>
      </pc:docMkLst>
      <pc:sldChg chg="delSp modSp">
        <pc:chgData name="Rebecca Rottensteiner" userId="0b3bafb9-27b5-4ca3-88c6-6e68c01e6d3f" providerId="ADAL" clId="{7F6B92F7-FBAE-457B-9D33-D65CEFE34E75}" dt="2019-08-05T11:00:53.026" v="49" actId="1076"/>
        <pc:sldMkLst>
          <pc:docMk/>
          <pc:sldMk cId="1995455228" sldId="256"/>
        </pc:sldMkLst>
        <pc:spChg chg="del">
          <ac:chgData name="Rebecca Rottensteiner" userId="0b3bafb9-27b5-4ca3-88c6-6e68c01e6d3f" providerId="ADAL" clId="{7F6B92F7-FBAE-457B-9D33-D65CEFE34E75}" dt="2019-07-30T13:36:34.023" v="0" actId="478"/>
          <ac:spMkLst>
            <pc:docMk/>
            <pc:sldMk cId="1995455228" sldId="256"/>
            <ac:spMk id="7" creationId="{419F2DC7-4664-49BB-B6E1-01BDEBE7B9BB}"/>
          </ac:spMkLst>
        </pc:spChg>
        <pc:spChg chg="mod">
          <ac:chgData name="Rebecca Rottensteiner" userId="0b3bafb9-27b5-4ca3-88c6-6e68c01e6d3f" providerId="ADAL" clId="{7F6B92F7-FBAE-457B-9D33-D65CEFE34E75}" dt="2019-08-05T11:00:53.026" v="49" actId="1076"/>
          <ac:spMkLst>
            <pc:docMk/>
            <pc:sldMk cId="1995455228" sldId="256"/>
            <ac:spMk id="8" creationId="{23157549-C1D9-4A2E-A1B8-3EB09B5E023C}"/>
          </ac:spMkLst>
        </pc:spChg>
      </pc:sldChg>
      <pc:sldChg chg="modSp">
        <pc:chgData name="Rebecca Rottensteiner" userId="0b3bafb9-27b5-4ca3-88c6-6e68c01e6d3f" providerId="ADAL" clId="{7F6B92F7-FBAE-457B-9D33-D65CEFE34E75}" dt="2019-08-05T11:09:12.824" v="50" actId="20577"/>
        <pc:sldMkLst>
          <pc:docMk/>
          <pc:sldMk cId="1674101858" sldId="270"/>
        </pc:sldMkLst>
        <pc:spChg chg="mod">
          <ac:chgData name="Rebecca Rottensteiner" userId="0b3bafb9-27b5-4ca3-88c6-6e68c01e6d3f" providerId="ADAL" clId="{7F6B92F7-FBAE-457B-9D33-D65CEFE34E75}" dt="2019-08-05T11:09:12.824" v="50" actId="20577"/>
          <ac:spMkLst>
            <pc:docMk/>
            <pc:sldMk cId="1674101858" sldId="270"/>
            <ac:spMk id="3" creationId="{EB2C228F-1FB6-4B4E-9D9C-2DE873AF12ED}"/>
          </ac:spMkLst>
        </pc:spChg>
      </pc:sldChg>
      <pc:sldChg chg="modSp">
        <pc:chgData name="Rebecca Rottensteiner" userId="0b3bafb9-27b5-4ca3-88c6-6e68c01e6d3f" providerId="ADAL" clId="{7F6B92F7-FBAE-457B-9D33-D65CEFE34E75}" dt="2019-08-05T11:09:46.213" v="53" actId="1076"/>
        <pc:sldMkLst>
          <pc:docMk/>
          <pc:sldMk cId="272172770" sldId="272"/>
        </pc:sldMkLst>
        <pc:spChg chg="mod">
          <ac:chgData name="Rebecca Rottensteiner" userId="0b3bafb9-27b5-4ca3-88c6-6e68c01e6d3f" providerId="ADAL" clId="{7F6B92F7-FBAE-457B-9D33-D65CEFE34E75}" dt="2019-08-05T11:09:46.213" v="53" actId="1076"/>
          <ac:spMkLst>
            <pc:docMk/>
            <pc:sldMk cId="272172770" sldId="272"/>
            <ac:spMk id="3" creationId="{9CE53FED-0AA3-4E87-B9B8-71C5BACC4E69}"/>
          </ac:spMkLst>
        </pc:spChg>
      </pc:sldChg>
      <pc:sldChg chg="addSp delSp modSp modTransition">
        <pc:chgData name="Rebecca Rottensteiner" userId="0b3bafb9-27b5-4ca3-88c6-6e68c01e6d3f" providerId="ADAL" clId="{7F6B92F7-FBAE-457B-9D33-D65CEFE34E75}" dt="2019-08-05T11:26:10.683" v="261" actId="1076"/>
        <pc:sldMkLst>
          <pc:docMk/>
          <pc:sldMk cId="2017422685" sldId="286"/>
        </pc:sldMkLst>
        <pc:spChg chg="mod">
          <ac:chgData name="Rebecca Rottensteiner" userId="0b3bafb9-27b5-4ca3-88c6-6e68c01e6d3f" providerId="ADAL" clId="{7F6B92F7-FBAE-457B-9D33-D65CEFE34E75}" dt="2019-08-05T11:18:07.631" v="142" actId="20577"/>
          <ac:spMkLst>
            <pc:docMk/>
            <pc:sldMk cId="2017422685" sldId="286"/>
            <ac:spMk id="2" creationId="{ECCE68E2-1D97-4C5E-A05C-09576803BEBF}"/>
          </ac:spMkLst>
        </pc:spChg>
        <pc:spChg chg="mod">
          <ac:chgData name="Rebecca Rottensteiner" userId="0b3bafb9-27b5-4ca3-88c6-6e68c01e6d3f" providerId="ADAL" clId="{7F6B92F7-FBAE-457B-9D33-D65CEFE34E75}" dt="2019-08-05T11:20:28.570" v="154" actId="20577"/>
          <ac:spMkLst>
            <pc:docMk/>
            <pc:sldMk cId="2017422685" sldId="286"/>
            <ac:spMk id="3" creationId="{9B920F3E-49CF-4779-B1F3-927CADE96036}"/>
          </ac:spMkLst>
        </pc:spChg>
        <pc:spChg chg="add del mod">
          <ac:chgData name="Rebecca Rottensteiner" userId="0b3bafb9-27b5-4ca3-88c6-6e68c01e6d3f" providerId="ADAL" clId="{7F6B92F7-FBAE-457B-9D33-D65CEFE34E75}" dt="2019-08-05T11:25:46.296" v="249" actId="478"/>
          <ac:spMkLst>
            <pc:docMk/>
            <pc:sldMk cId="2017422685" sldId="286"/>
            <ac:spMk id="4" creationId="{57DFB50E-F6FA-4024-B116-15DF90DC8A89}"/>
          </ac:spMkLst>
        </pc:spChg>
        <pc:spChg chg="add mod">
          <ac:chgData name="Rebecca Rottensteiner" userId="0b3bafb9-27b5-4ca3-88c6-6e68c01e6d3f" providerId="ADAL" clId="{7F6B92F7-FBAE-457B-9D33-D65CEFE34E75}" dt="2019-08-05T11:26:10.683" v="261" actId="1076"/>
          <ac:spMkLst>
            <pc:docMk/>
            <pc:sldMk cId="2017422685" sldId="286"/>
            <ac:spMk id="5" creationId="{AD7CB563-2EC2-42B3-A0A3-1FA831F4CA80}"/>
          </ac:spMkLst>
        </pc:spChg>
      </pc:sldChg>
      <pc:sldChg chg="addSp modSp modTransition">
        <pc:chgData name="Rebecca Rottensteiner" userId="0b3bafb9-27b5-4ca3-88c6-6e68c01e6d3f" providerId="ADAL" clId="{7F6B92F7-FBAE-457B-9D33-D65CEFE34E75}" dt="2019-08-05T11:25:31.398" v="246" actId="14100"/>
        <pc:sldMkLst>
          <pc:docMk/>
          <pc:sldMk cId="892636831" sldId="287"/>
        </pc:sldMkLst>
        <pc:spChg chg="mod">
          <ac:chgData name="Rebecca Rottensteiner" userId="0b3bafb9-27b5-4ca3-88c6-6e68c01e6d3f" providerId="ADAL" clId="{7F6B92F7-FBAE-457B-9D33-D65CEFE34E75}" dt="2019-08-05T11:25:13.068" v="242" actId="20577"/>
          <ac:spMkLst>
            <pc:docMk/>
            <pc:sldMk cId="892636831" sldId="287"/>
            <ac:spMk id="3" creationId="{73924829-EF50-4F59-BEE2-79059317A188}"/>
          </ac:spMkLst>
        </pc:spChg>
        <pc:spChg chg="add mod">
          <ac:chgData name="Rebecca Rottensteiner" userId="0b3bafb9-27b5-4ca3-88c6-6e68c01e6d3f" providerId="ADAL" clId="{7F6B92F7-FBAE-457B-9D33-D65CEFE34E75}" dt="2019-08-05T11:25:31.398" v="246" actId="14100"/>
          <ac:spMkLst>
            <pc:docMk/>
            <pc:sldMk cId="892636831" sldId="287"/>
            <ac:spMk id="4" creationId="{9D142333-2A57-4D2F-A8A5-681F7C84EB45}"/>
          </ac:spMkLst>
        </pc:spChg>
      </pc:sldChg>
      <pc:sldChg chg="addSp modSp">
        <pc:chgData name="Rebecca Rottensteiner" userId="0b3bafb9-27b5-4ca3-88c6-6e68c01e6d3f" providerId="ADAL" clId="{7F6B92F7-FBAE-457B-9D33-D65CEFE34E75}" dt="2019-07-31T14:46:19.120" v="37"/>
        <pc:sldMkLst>
          <pc:docMk/>
          <pc:sldMk cId="2117037687" sldId="288"/>
        </pc:sldMkLst>
        <pc:spChg chg="mod">
          <ac:chgData name="Rebecca Rottensteiner" userId="0b3bafb9-27b5-4ca3-88c6-6e68c01e6d3f" providerId="ADAL" clId="{7F6B92F7-FBAE-457B-9D33-D65CEFE34E75}" dt="2019-07-31T14:46:15.252" v="35"/>
          <ac:spMkLst>
            <pc:docMk/>
            <pc:sldMk cId="2117037687" sldId="288"/>
            <ac:spMk id="3" creationId="{060BA253-9A6D-4859-8B3D-AF34FE733C0E}"/>
          </ac:spMkLst>
        </pc:spChg>
        <pc:spChg chg="add mod">
          <ac:chgData name="Rebecca Rottensteiner" userId="0b3bafb9-27b5-4ca3-88c6-6e68c01e6d3f" providerId="ADAL" clId="{7F6B92F7-FBAE-457B-9D33-D65CEFE34E75}" dt="2019-07-31T14:46:19.120" v="37"/>
          <ac:spMkLst>
            <pc:docMk/>
            <pc:sldMk cId="2117037687" sldId="288"/>
            <ac:spMk id="4" creationId="{C9FE3740-B302-40E8-BB5D-BEDBF9E95C10}"/>
          </ac:spMkLst>
        </pc:spChg>
      </pc:sldChg>
      <pc:sldChg chg="addSp delSp modSp modTransition">
        <pc:chgData name="Rebecca Rottensteiner" userId="0b3bafb9-27b5-4ca3-88c6-6e68c01e6d3f" providerId="ADAL" clId="{7F6B92F7-FBAE-457B-9D33-D65CEFE34E75}" dt="2019-08-05T11:28:41.739" v="295"/>
        <pc:sldMkLst>
          <pc:docMk/>
          <pc:sldMk cId="930816248" sldId="289"/>
        </pc:sldMkLst>
        <pc:spChg chg="mod">
          <ac:chgData name="Rebecca Rottensteiner" userId="0b3bafb9-27b5-4ca3-88c6-6e68c01e6d3f" providerId="ADAL" clId="{7F6B92F7-FBAE-457B-9D33-D65CEFE34E75}" dt="2019-08-05T11:26:43.278" v="267" actId="20577"/>
          <ac:spMkLst>
            <pc:docMk/>
            <pc:sldMk cId="930816248" sldId="289"/>
            <ac:spMk id="2" creationId="{706B6F02-62AE-4395-BFCD-3BB85A0ADFF8}"/>
          </ac:spMkLst>
        </pc:spChg>
        <pc:spChg chg="mod">
          <ac:chgData name="Rebecca Rottensteiner" userId="0b3bafb9-27b5-4ca3-88c6-6e68c01e6d3f" providerId="ADAL" clId="{7F6B92F7-FBAE-457B-9D33-D65CEFE34E75}" dt="2019-08-05T11:27:05.579" v="278" actId="1076"/>
          <ac:spMkLst>
            <pc:docMk/>
            <pc:sldMk cId="930816248" sldId="289"/>
            <ac:spMk id="3" creationId="{A92D2409-7863-4281-8731-A0377DCAE66C}"/>
          </ac:spMkLst>
        </pc:spChg>
        <pc:spChg chg="add del">
          <ac:chgData name="Rebecca Rottensteiner" userId="0b3bafb9-27b5-4ca3-88c6-6e68c01e6d3f" providerId="ADAL" clId="{7F6B92F7-FBAE-457B-9D33-D65CEFE34E75}" dt="2019-08-05T11:27:23.128" v="280"/>
          <ac:spMkLst>
            <pc:docMk/>
            <pc:sldMk cId="930816248" sldId="289"/>
            <ac:spMk id="4" creationId="{9D8BD500-EF52-4600-A565-8E16C3673F73}"/>
          </ac:spMkLst>
        </pc:spChg>
        <pc:spChg chg="add del mod">
          <ac:chgData name="Rebecca Rottensteiner" userId="0b3bafb9-27b5-4ca3-88c6-6e68c01e6d3f" providerId="ADAL" clId="{7F6B92F7-FBAE-457B-9D33-D65CEFE34E75}" dt="2019-08-05T11:28:06.263" v="289"/>
          <ac:spMkLst>
            <pc:docMk/>
            <pc:sldMk cId="930816248" sldId="289"/>
            <ac:spMk id="5" creationId="{51E4D066-FFD4-4E85-9663-BF9CBB3A80E7}"/>
          </ac:spMkLst>
        </pc:spChg>
        <pc:graphicFrameChg chg="add del mod modGraphic">
          <ac:chgData name="Rebecca Rottensteiner" userId="0b3bafb9-27b5-4ca3-88c6-6e68c01e6d3f" providerId="ADAL" clId="{7F6B92F7-FBAE-457B-9D33-D65CEFE34E75}" dt="2019-08-05T11:28:06.247" v="287" actId="478"/>
          <ac:graphicFrameMkLst>
            <pc:docMk/>
            <pc:sldMk cId="930816248" sldId="289"/>
            <ac:graphicFrameMk id="6" creationId="{84BE3649-1AB9-42C9-850E-0CCCEE48C434}"/>
          </ac:graphicFrameMkLst>
        </pc:graphicFrameChg>
        <pc:picChg chg="add mod modCrop">
          <ac:chgData name="Rebecca Rottensteiner" userId="0b3bafb9-27b5-4ca3-88c6-6e68c01e6d3f" providerId="ADAL" clId="{7F6B92F7-FBAE-457B-9D33-D65CEFE34E75}" dt="2019-08-05T11:28:21.813" v="294" actId="1076"/>
          <ac:picMkLst>
            <pc:docMk/>
            <pc:sldMk cId="930816248" sldId="289"/>
            <ac:picMk id="7" creationId="{8F947591-F2D4-43F4-913C-EB51FF88BE2B}"/>
          </ac:picMkLst>
        </pc:picChg>
      </pc:sldChg>
      <pc:sldChg chg="modSp">
        <pc:chgData name="Rebecca Rottensteiner" userId="0b3bafb9-27b5-4ca3-88c6-6e68c01e6d3f" providerId="ADAL" clId="{7F6B92F7-FBAE-457B-9D33-D65CEFE34E75}" dt="2019-07-31T14:45:48.193" v="32" actId="12"/>
        <pc:sldMkLst>
          <pc:docMk/>
          <pc:sldMk cId="3586987830" sldId="290"/>
        </pc:sldMkLst>
        <pc:spChg chg="mod">
          <ac:chgData name="Rebecca Rottensteiner" userId="0b3bafb9-27b5-4ca3-88c6-6e68c01e6d3f" providerId="ADAL" clId="{7F6B92F7-FBAE-457B-9D33-D65CEFE34E75}" dt="2019-07-31T14:45:48.193" v="32" actId="12"/>
          <ac:spMkLst>
            <pc:docMk/>
            <pc:sldMk cId="3586987830" sldId="290"/>
            <ac:spMk id="3" creationId="{1570F72B-19C4-45C1-AACD-9DDFE7D314AD}"/>
          </ac:spMkLst>
        </pc:spChg>
      </pc:sldChg>
      <pc:sldChg chg="addSp delSp modSp modTransition">
        <pc:chgData name="Rebecca Rottensteiner" userId="0b3bafb9-27b5-4ca3-88c6-6e68c01e6d3f" providerId="ADAL" clId="{7F6B92F7-FBAE-457B-9D33-D65CEFE34E75}" dt="2019-08-05T11:31:34.279" v="338"/>
        <pc:sldMkLst>
          <pc:docMk/>
          <pc:sldMk cId="673663044" sldId="291"/>
        </pc:sldMkLst>
        <pc:spChg chg="mod">
          <ac:chgData name="Rebecca Rottensteiner" userId="0b3bafb9-27b5-4ca3-88c6-6e68c01e6d3f" providerId="ADAL" clId="{7F6B92F7-FBAE-457B-9D33-D65CEFE34E75}" dt="2019-08-05T11:30:30.167" v="315" actId="20577"/>
          <ac:spMkLst>
            <pc:docMk/>
            <pc:sldMk cId="673663044" sldId="291"/>
            <ac:spMk id="3" creationId="{FE031BAF-9FCD-438A-A59B-CA2BA9109A8D}"/>
          </ac:spMkLst>
        </pc:spChg>
        <pc:spChg chg="add mod">
          <ac:chgData name="Rebecca Rottensteiner" userId="0b3bafb9-27b5-4ca3-88c6-6e68c01e6d3f" providerId="ADAL" clId="{7F6B92F7-FBAE-457B-9D33-D65CEFE34E75}" dt="2019-08-05T11:31:20.533" v="335" actId="1076"/>
          <ac:spMkLst>
            <pc:docMk/>
            <pc:sldMk cId="673663044" sldId="291"/>
            <ac:spMk id="4" creationId="{05F2ABD6-FB02-47B7-BE58-4FCF1F7FFB63}"/>
          </ac:spMkLst>
        </pc:spChg>
        <pc:spChg chg="add del mod">
          <ac:chgData name="Rebecca Rottensteiner" userId="0b3bafb9-27b5-4ca3-88c6-6e68c01e6d3f" providerId="ADAL" clId="{7F6B92F7-FBAE-457B-9D33-D65CEFE34E75}" dt="2019-08-05T11:31:30.817" v="337"/>
          <ac:spMkLst>
            <pc:docMk/>
            <pc:sldMk cId="673663044" sldId="291"/>
            <ac:spMk id="5" creationId="{4E6BA51E-6950-4125-96F6-10B3728D4482}"/>
          </ac:spMkLst>
        </pc:spChg>
      </pc:sldChg>
      <pc:sldChg chg="modSp">
        <pc:chgData name="Rebecca Rottensteiner" userId="0b3bafb9-27b5-4ca3-88c6-6e68c01e6d3f" providerId="ADAL" clId="{7F6B92F7-FBAE-457B-9D33-D65CEFE34E75}" dt="2019-07-31T14:45:34.890" v="30" actId="12"/>
        <pc:sldMkLst>
          <pc:docMk/>
          <pc:sldMk cId="2948531580" sldId="296"/>
        </pc:sldMkLst>
        <pc:spChg chg="mod">
          <ac:chgData name="Rebecca Rottensteiner" userId="0b3bafb9-27b5-4ca3-88c6-6e68c01e6d3f" providerId="ADAL" clId="{7F6B92F7-FBAE-457B-9D33-D65CEFE34E75}" dt="2019-07-31T14:45:13.969" v="24" actId="108"/>
          <ac:spMkLst>
            <pc:docMk/>
            <pc:sldMk cId="2948531580" sldId="296"/>
            <ac:spMk id="4" creationId="{E2ACE604-3528-4CFA-BB6C-49C78846F1B2}"/>
          </ac:spMkLst>
        </pc:spChg>
        <pc:spChg chg="mod">
          <ac:chgData name="Rebecca Rottensteiner" userId="0b3bafb9-27b5-4ca3-88c6-6e68c01e6d3f" providerId="ADAL" clId="{7F6B92F7-FBAE-457B-9D33-D65CEFE34E75}" dt="2019-07-31T14:45:34.890" v="30" actId="12"/>
          <ac:spMkLst>
            <pc:docMk/>
            <pc:sldMk cId="2948531580" sldId="296"/>
            <ac:spMk id="5" creationId="{1248A08D-95E8-4D2B-B364-E8837A584E82}"/>
          </ac:spMkLst>
        </pc:spChg>
      </pc:sldChg>
      <pc:sldChg chg="modSp add">
        <pc:chgData name="Rebecca Rottensteiner" userId="0b3bafb9-27b5-4ca3-88c6-6e68c01e6d3f" providerId="ADAL" clId="{7F6B92F7-FBAE-457B-9D33-D65CEFE34E75}" dt="2019-07-31T14:44:47.259" v="23" actId="20577"/>
        <pc:sldMkLst>
          <pc:docMk/>
          <pc:sldMk cId="3305699668" sldId="501"/>
        </pc:sldMkLst>
        <pc:spChg chg="mod">
          <ac:chgData name="Rebecca Rottensteiner" userId="0b3bafb9-27b5-4ca3-88c6-6e68c01e6d3f" providerId="ADAL" clId="{7F6B92F7-FBAE-457B-9D33-D65CEFE34E75}" dt="2019-07-31T14:44:47.259" v="23" actId="20577"/>
          <ac:spMkLst>
            <pc:docMk/>
            <pc:sldMk cId="3305699668" sldId="501"/>
            <ac:spMk id="2" creationId="{2D49CA95-1462-4563-A5CA-9606E4EAB2CF}"/>
          </ac:spMkLst>
        </pc:spChg>
      </pc:sldChg>
    </pc:docChg>
  </pc:docChgLst>
  <pc:docChgLst>
    <pc:chgData name="Rebecca Rottensteiner" userId="ed43a293-1fa9-4524-a9c7-64cb6c525e83" providerId="ADAL" clId="{F4814B4B-C609-44C6-A991-D356EDAB709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70805-CEF6-4E31-A813-5F191319E4F9}" type="datetimeFigureOut">
              <a:rPr lang="de-AT" smtClean="0"/>
              <a:t>07.08.2019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8C9E-3D2C-449C-85BA-CB6DDEFFDE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33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>
            <a:extLst>
              <a:ext uri="{FF2B5EF4-FFF2-40B4-BE49-F238E27FC236}">
                <a16:creationId xmlns:a16="http://schemas.microsoft.com/office/drawing/2014/main" id="{D028618F-437B-4585-B9F8-3372462362A0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3368825" y="2659384"/>
            <a:ext cx="5445125" cy="7017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6" name="Freeform 6" title="Crop Mark">
            <a:extLst>
              <a:ext uri="{FF2B5EF4-FFF2-40B4-BE49-F238E27FC236}">
                <a16:creationId xmlns:a16="http://schemas.microsoft.com/office/drawing/2014/main" id="{CF517447-E20D-42FC-A986-A2985833E007}"/>
              </a:ext>
            </a:extLst>
          </p:cNvPr>
          <p:cNvSpPr/>
          <p:nvPr/>
        </p:nvSpPr>
        <p:spPr bwMode="auto">
          <a:xfrm rot="10800000">
            <a:off x="2914113" y="22692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62DBCF73-844D-4273-A0BD-B3E42DF69B58}"/>
              </a:ext>
            </a:extLst>
          </p:cNvPr>
          <p:cNvSpPr/>
          <p:nvPr/>
        </p:nvSpPr>
        <p:spPr bwMode="auto">
          <a:xfrm>
            <a:off x="7198858" y="2421647"/>
            <a:ext cx="1966968" cy="236970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B3E56-997B-446E-9F05-6EC68B4C3F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8208" y="3607122"/>
            <a:ext cx="54451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de-AT" dirty="0" err="1"/>
              <a:t>Subtitle</a:t>
            </a:r>
            <a:endParaRPr lang="de-AT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D9561333-8B66-424D-9F12-BC5C386A5548}"/>
              </a:ext>
            </a:extLst>
          </p:cNvPr>
          <p:cNvSpPr/>
          <p:nvPr/>
        </p:nvSpPr>
        <p:spPr>
          <a:xfrm>
            <a:off x="831960" y="5748568"/>
            <a:ext cx="1051344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>
                <a:solidFill>
                  <a:schemeClr val="tx2"/>
                </a:solidFill>
                <a:latin typeface="Arial"/>
                <a:ea typeface="DejaVu Sans"/>
              </a:rPr>
              <a:t>CODERS.BAY / 07.04.2019/ Rebecca Rottensteiner</a:t>
            </a:r>
            <a:endParaRPr lang="de-AT" sz="1800" b="0" strike="noStrike" spc="-1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11" name="Grafik 6">
            <a:extLst>
              <a:ext uri="{FF2B5EF4-FFF2-40B4-BE49-F238E27FC236}">
                <a16:creationId xmlns:a16="http://schemas.microsoft.com/office/drawing/2014/main" id="{CF5AA6C6-A922-4638-AE15-4A90585865A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61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apitelse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DC04B53F-97D4-4C96-8630-1F9CE939F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287079" y="704877"/>
            <a:ext cx="1617840" cy="129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81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E5AE-4B36-4EB8-8625-AC819A6F1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3112" y="2966830"/>
            <a:ext cx="810577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48159F6-F13C-4064-8CA4-6567E9F360C3}"/>
              </a:ext>
            </a:extLst>
          </p:cNvPr>
          <p:cNvSpPr txBox="1">
            <a:spLocks/>
          </p:cNvSpPr>
          <p:nvPr/>
        </p:nvSpPr>
        <p:spPr>
          <a:xfrm>
            <a:off x="472939" y="192746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tx1"/>
                </a:solidFill>
              </a:rPr>
              <a:t>Übung…</a:t>
            </a:r>
            <a:endParaRPr lang="de-AT" sz="2800" dirty="0">
              <a:solidFill>
                <a:schemeClr val="tx1"/>
              </a:solidFill>
            </a:endParaRPr>
          </a:p>
        </p:txBody>
      </p:sp>
      <p:sp>
        <p:nvSpPr>
          <p:cNvPr id="12" name="Freeform 6" title="Crop Mark">
            <a:extLst>
              <a:ext uri="{FF2B5EF4-FFF2-40B4-BE49-F238E27FC236}">
                <a16:creationId xmlns:a16="http://schemas.microsoft.com/office/drawing/2014/main" id="{92E52915-1418-45C3-9813-90B1CC742FA9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3" name="Freeform 6" title="Crop Mark">
            <a:extLst>
              <a:ext uri="{FF2B5EF4-FFF2-40B4-BE49-F238E27FC236}">
                <a16:creationId xmlns:a16="http://schemas.microsoft.com/office/drawing/2014/main" id="{5851F420-6255-4284-9297-E9296DF0D53D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D6FD8CB-1DDA-4FF9-8139-884E541962D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20FD4E7F-C04F-4CE7-8F73-C8B399D1ABFE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8238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2" y="222423"/>
            <a:ext cx="4473147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371115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4548290" y="10291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318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9CA1DA-3281-43F8-B162-8C2059ED5A0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097785" y="88176"/>
            <a:ext cx="949085" cy="760282"/>
          </a:xfrm>
          <a:prstGeom prst="rect">
            <a:avLst/>
          </a:prstGeom>
          <a:ln>
            <a:noFill/>
          </a:ln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/>
              <a:t> /&gt;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080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6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FontAwesome" pitchFamily="50" charset="0"/>
        <a:buChar char="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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FontAwesome" pitchFamily="50" charset="0"/>
        <a:buChar char="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forms/hallowelt.php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157549-C1D9-4A2E-A1B8-3EB09B5E02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68825" y="3078134"/>
            <a:ext cx="5445125" cy="70173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AT" dirty="0"/>
              <a:t>Formulare</a:t>
            </a:r>
          </a:p>
        </p:txBody>
      </p:sp>
    </p:spTree>
    <p:extLst>
      <p:ext uri="{BB962C8B-B14F-4D97-AF65-F5344CB8AC3E}">
        <p14:creationId xmlns:p14="http://schemas.microsoft.com/office/powerpoint/2010/main" val="199545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833D4-3FAB-455A-8350-652BBE90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Select-Boxen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2ACE604-3528-4CFA-BB6C-49C78846F1B2}"/>
              </a:ext>
            </a:extLst>
          </p:cNvPr>
          <p:cNvSpPr txBox="1">
            <a:spLocks/>
          </p:cNvSpPr>
          <p:nvPr/>
        </p:nvSpPr>
        <p:spPr>
          <a:xfrm>
            <a:off x="257175" y="1017588"/>
            <a:ext cx="7658100" cy="2029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zusatz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="intelligent"&gt;intelligent&lt;/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="gutaussehend"&gt;gutaussehend&lt;/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="nach Käse riechend"&gt;nach Käse riechend&lt;/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="langweilig"&gt;langweilig&lt;/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="wohlgeformt"&gt;wohlgeformt&lt;/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248A08D-95E8-4D2B-B364-E8837A584E82}"/>
              </a:ext>
            </a:extLst>
          </p:cNvPr>
          <p:cNvSpPr txBox="1">
            <a:spLocks/>
          </p:cNvSpPr>
          <p:nvPr/>
        </p:nvSpPr>
        <p:spPr>
          <a:xfrm>
            <a:off x="257175" y="3425661"/>
            <a:ext cx="7991475" cy="28036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zusatz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="intelligent"&gt;intelligent&lt;/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="gutaussehend"&gt;gutaussehend&lt;/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="nach Käse riechend"&gt;nach Käse riechend&lt;/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="langweilig"&gt;langweilig&lt;/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2D0892-5693-4240-AFAA-69749BF60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" t="21939" r="79654" b="59861"/>
          <a:stretch/>
        </p:blipFill>
        <p:spPr>
          <a:xfrm>
            <a:off x="9201150" y="941599"/>
            <a:ext cx="2324099" cy="229951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C6631B-44E2-4FAF-9809-4CBFE0A87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5" t="22083" r="77419" b="56806"/>
          <a:stretch/>
        </p:blipFill>
        <p:spPr>
          <a:xfrm>
            <a:off x="9201150" y="3616883"/>
            <a:ext cx="2135676" cy="22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9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833D4-3FAB-455A-8350-652BBE90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Select-Boxen </a:t>
            </a:r>
            <a:br>
              <a:rPr lang="de-AT" dirty="0"/>
            </a:br>
            <a:r>
              <a:rPr lang="de-AT" dirty="0"/>
              <a:t>mit mehrfach Auswahl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2ACE604-3528-4CFA-BB6C-49C78846F1B2}"/>
              </a:ext>
            </a:extLst>
          </p:cNvPr>
          <p:cNvSpPr txBox="1">
            <a:spLocks/>
          </p:cNvSpPr>
          <p:nvPr/>
        </p:nvSpPr>
        <p:spPr>
          <a:xfrm>
            <a:off x="257175" y="1017588"/>
            <a:ext cx="7658100" cy="20296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&lt;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="</a:t>
            </a:r>
            <a:r>
              <a:rPr lang="de-AT" dirty="0" err="1"/>
              <a:t>zusatz</a:t>
            </a:r>
            <a:r>
              <a:rPr lang="de-AT" dirty="0"/>
              <a:t>" multiple="multiple"&gt;</a:t>
            </a:r>
          </a:p>
          <a:p>
            <a:pPr lvl="1"/>
            <a:r>
              <a:rPr lang="de-AT" dirty="0"/>
              <a:t>&lt;</a:t>
            </a:r>
            <a:r>
              <a:rPr lang="de-AT" dirty="0" err="1"/>
              <a:t>option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="intelligent"&gt;intelligent&lt;/</a:t>
            </a:r>
            <a:r>
              <a:rPr lang="de-AT" dirty="0" err="1"/>
              <a:t>option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&lt;</a:t>
            </a:r>
            <a:r>
              <a:rPr lang="de-AT" dirty="0" err="1"/>
              <a:t>option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="gutaussehend"&gt;gutaussehend&lt;/</a:t>
            </a:r>
            <a:r>
              <a:rPr lang="de-AT" dirty="0" err="1"/>
              <a:t>option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&lt;</a:t>
            </a:r>
            <a:r>
              <a:rPr lang="de-AT" dirty="0" err="1"/>
              <a:t>option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="nach Käse riechend"&gt;nach Käse riechend&lt;/</a:t>
            </a:r>
            <a:r>
              <a:rPr lang="de-AT" dirty="0" err="1"/>
              <a:t>option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&lt;</a:t>
            </a:r>
            <a:r>
              <a:rPr lang="de-AT" dirty="0" err="1"/>
              <a:t>option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="langweilig"&gt;langweilig&lt;/</a:t>
            </a:r>
            <a:r>
              <a:rPr lang="de-AT" dirty="0" err="1"/>
              <a:t>option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&lt;</a:t>
            </a:r>
            <a:r>
              <a:rPr lang="de-AT" dirty="0" err="1"/>
              <a:t>option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="wohlgeformt"&gt;wohlgeformt&lt;/</a:t>
            </a:r>
            <a:r>
              <a:rPr lang="de-AT" dirty="0" err="1"/>
              <a:t>option</a:t>
            </a:r>
            <a:r>
              <a:rPr lang="de-AT" dirty="0"/>
              <a:t>&gt;</a:t>
            </a:r>
          </a:p>
          <a:p>
            <a:r>
              <a:rPr lang="de-AT" dirty="0"/>
              <a:t>&lt;/</a:t>
            </a:r>
            <a:r>
              <a:rPr lang="de-AT" dirty="0" err="1"/>
              <a:t>select</a:t>
            </a:r>
            <a:r>
              <a:rPr lang="de-AT" dirty="0"/>
              <a:t>&gt;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248A08D-95E8-4D2B-B364-E8837A584E82}"/>
              </a:ext>
            </a:extLst>
          </p:cNvPr>
          <p:cNvSpPr txBox="1">
            <a:spLocks/>
          </p:cNvSpPr>
          <p:nvPr/>
        </p:nvSpPr>
        <p:spPr>
          <a:xfrm>
            <a:off x="257175" y="3425661"/>
            <a:ext cx="7991475" cy="28036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2971" indent="-228594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/>
            </a:lvl3pPr>
            <a:lvl4pPr marL="1600160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2057349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  <a:lvl6pPr marL="2514537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AT" dirty="0"/>
              <a:t>&lt;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="</a:t>
            </a:r>
            <a:r>
              <a:rPr lang="de-AT" dirty="0" err="1"/>
              <a:t>zusatz</a:t>
            </a:r>
            <a:r>
              <a:rPr lang="de-AT" dirty="0"/>
              <a:t>" multiple="multiple"&gt;</a:t>
            </a:r>
          </a:p>
          <a:p>
            <a:pPr lvl="1"/>
            <a:r>
              <a:rPr lang="de-AT" dirty="0"/>
              <a:t>&lt;</a:t>
            </a:r>
            <a:r>
              <a:rPr lang="de-AT" dirty="0" err="1"/>
              <a:t>optgroup</a:t>
            </a:r>
            <a:r>
              <a:rPr lang="de-AT" dirty="0"/>
              <a:t> </a:t>
            </a:r>
            <a:r>
              <a:rPr lang="de-AT" dirty="0" err="1"/>
              <a:t>label</a:t>
            </a:r>
            <a:r>
              <a:rPr lang="de-AT" dirty="0"/>
              <a:t>="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good</a:t>
            </a:r>
            <a:r>
              <a:rPr lang="de-AT" dirty="0"/>
              <a:t>"&gt;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="intelligent"&gt;intelligent&lt;/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="gutaussehend"&gt;gutaussehend&lt;/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dirty="0"/>
              <a:t>&lt;/</a:t>
            </a:r>
            <a:r>
              <a:rPr lang="de-AT" dirty="0" err="1"/>
              <a:t>optgroup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&lt;</a:t>
            </a:r>
            <a:r>
              <a:rPr lang="de-AT" dirty="0" err="1"/>
              <a:t>optgroup</a:t>
            </a:r>
            <a:r>
              <a:rPr lang="de-AT" dirty="0"/>
              <a:t> </a:t>
            </a:r>
            <a:r>
              <a:rPr lang="de-AT" dirty="0" err="1"/>
              <a:t>label</a:t>
            </a:r>
            <a:r>
              <a:rPr lang="de-AT" dirty="0"/>
              <a:t>="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bad</a:t>
            </a:r>
            <a:r>
              <a:rPr lang="de-AT" dirty="0"/>
              <a:t>"&gt;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="nach Käse riechend"&gt;nach Käse riechend&lt;/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377" lvl="2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="langweilig"&gt;langweilig&lt;/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dirty="0"/>
              <a:t>&lt;/</a:t>
            </a:r>
            <a:r>
              <a:rPr lang="de-AT" dirty="0" err="1"/>
              <a:t>optgroup</a:t>
            </a:r>
            <a:r>
              <a:rPr lang="de-AT" dirty="0"/>
              <a:t>&gt;</a:t>
            </a:r>
          </a:p>
          <a:p>
            <a:r>
              <a:rPr lang="de-AT" dirty="0"/>
              <a:t>&lt;/</a:t>
            </a:r>
            <a:r>
              <a:rPr lang="de-AT" dirty="0" err="1"/>
              <a:t>select</a:t>
            </a:r>
            <a:r>
              <a:rPr lang="de-AT" dirty="0"/>
              <a:t>&gt;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5690BA-0B96-4F58-A25D-3241F931D8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" t="17275" r="91580" b="64725"/>
          <a:stretch/>
        </p:blipFill>
        <p:spPr>
          <a:xfrm>
            <a:off x="8913181" y="1697813"/>
            <a:ext cx="2565646" cy="30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E68E2-1D97-4C5E-A05C-09576803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datalist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920F3E-49CF-4779-B1F3-927CADE96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608372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DE" dirty="0"/>
              <a:t>gibt eine Liste von Einträgen an, die dem Benutzer vorgeschlagen werden, wenn er in ein Texteingabefeld </a:t>
            </a:r>
            <a:r>
              <a:rPr lang="de-AT" dirty="0"/>
              <a:t>tippt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DE" dirty="0"/>
              <a:t>halbe Select-Box: Es werden mögliche Werte vorgeschlagen, aber der Benutzer kann auch eigene Eingaben machen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D7CB563-2EC2-42B3-A0A3-1FA831F4CA80}"/>
              </a:ext>
            </a:extLst>
          </p:cNvPr>
          <p:cNvSpPr/>
          <p:nvPr/>
        </p:nvSpPr>
        <p:spPr>
          <a:xfrm>
            <a:off x="2549473" y="2589993"/>
            <a:ext cx="7093054" cy="1295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r>
              <a:rPr lang="de-DE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dirty="0" err="1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7964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400" dirty="0" err="1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1400" dirty="0" err="1">
                <a:solidFill>
                  <a:srgbClr val="7964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400" dirty="0" err="1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adjektive</a:t>
            </a:r>
            <a:r>
              <a:rPr lang="de-DE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1400" dirty="0" err="1">
                <a:solidFill>
                  <a:srgbClr val="7964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400" dirty="0" err="1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zusatz</a:t>
            </a:r>
            <a:r>
              <a:rPr lang="de-DE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[]"</a:t>
            </a:r>
            <a:r>
              <a:rPr lang="de-DE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solidFill>
                  <a:srgbClr val="7964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400" dirty="0" err="1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adjektive</a:t>
            </a:r>
            <a:r>
              <a:rPr lang="de-AT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de-AT" sz="14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solidFill>
                  <a:srgbClr val="7964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"intelligent"</a:t>
            </a:r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de-AT" sz="1400" b="1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400" dirty="0" err="1">
                <a:solidFill>
                  <a:srgbClr val="7964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400" dirty="0">
                <a:solidFill>
                  <a:srgbClr val="6597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"gutaussehend"</a:t>
            </a:r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2"/>
            <a:r>
              <a:rPr lang="de-AT" sz="1400" dirty="0">
                <a:solidFill>
                  <a:srgbClr val="2F3F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e-A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2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19D81-86CA-43A4-BD21-4EAF96DE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versteckte Felder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924829-EF50-4F59-BEE2-79059317A1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286232"/>
          </a:xfrm>
        </p:spPr>
        <p:txBody>
          <a:bodyPr>
            <a:spAutoFit/>
          </a:bodyPr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AT" dirty="0"/>
              <a:t>Daten mit Formularen mitschicken, die der User nicht sehen soll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142333-2A57-4D2F-A8A5-681F7C84EB45}"/>
              </a:ext>
            </a:extLst>
          </p:cNvPr>
          <p:cNvSpPr/>
          <p:nvPr/>
        </p:nvSpPr>
        <p:spPr>
          <a:xfrm>
            <a:off x="3267350" y="2615160"/>
            <a:ext cx="2655277" cy="417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de-A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89263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B425B-D549-4BF6-88FD-FB1E65A8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Textarea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BA253-9A6D-4859-8B3D-AF34FE733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3450" y="2227263"/>
            <a:ext cx="10067925" cy="286232"/>
          </a:xfrm>
        </p:spPr>
        <p:txBody>
          <a:bodyPr>
            <a:spAutoFit/>
          </a:bodyPr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AT" dirty="0"/>
              <a:t>Textfeld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9FE3740-B302-40E8-BB5D-BEDBF9E95C10}"/>
              </a:ext>
            </a:extLst>
          </p:cNvPr>
          <p:cNvSpPr txBox="1">
            <a:spLocks/>
          </p:cNvSpPr>
          <p:nvPr/>
        </p:nvSpPr>
        <p:spPr>
          <a:xfrm>
            <a:off x="933450" y="3368428"/>
            <a:ext cx="10067925" cy="2916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kommentar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="50"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="5"&gt;Der Wert der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703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B6F02-62AE-4395-BFCD-3BB85A0A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Formular 2.0 - Eingabevalidierung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2D2409-7863-4281-8731-A0377DCAE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3165" y="1329026"/>
            <a:ext cx="6985670" cy="674031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DE" dirty="0"/>
              <a:t>Eingabevalidierung heißt die Prüfung, ob die Eingaben des Benutzers korrekt sind. Steht im E-Mail-Feld wirklich eine E-Mail-Adresse? Und ein Datum im Datumsfeld? Und sind alle Felder ausgefüllt, die der Server dringend braucht? 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947591-F2D4-43F4-913C-EB51FF88B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6" t="5910" r="10413" b="6230"/>
          <a:stretch/>
        </p:blipFill>
        <p:spPr>
          <a:xfrm>
            <a:off x="2927758" y="2082240"/>
            <a:ext cx="6191075" cy="38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71A2E-7D8A-4D42-9ADB-323110BE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für Forms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70F72B-19C4-45C1-AACD-9DDFE7D31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2219069"/>
          </a:xfr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 {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2px solid #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bbbbff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[type=email] {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2px solid #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bbffff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="text1"&gt;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type="email"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="email"&gt;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="[a-z]"&gt;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859EBB-3756-4EE3-B645-1364F90DD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 t="21224" r="39873" b="73471"/>
          <a:stretch/>
        </p:blipFill>
        <p:spPr>
          <a:xfrm>
            <a:off x="2562225" y="4491966"/>
            <a:ext cx="6457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38E6F-1F7E-46FD-80A4-2929A947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File Upload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31BAF-9FCD-438A-A59B-CA2BA9109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1190069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DE" dirty="0"/>
              <a:t>Das Formular muss mit </a:t>
            </a:r>
            <a:r>
              <a:rPr lang="de-DE" b="1" dirty="0" err="1"/>
              <a:t>method</a:t>
            </a:r>
            <a:r>
              <a:rPr lang="de-DE" b="1" dirty="0"/>
              <a:t>="</a:t>
            </a:r>
            <a:r>
              <a:rPr lang="de-DE" b="1" dirty="0" err="1"/>
              <a:t>post</a:t>
            </a:r>
            <a:r>
              <a:rPr lang="de-DE" b="1" dirty="0"/>
              <a:t>" </a:t>
            </a:r>
            <a:r>
              <a:rPr lang="de-DE" dirty="0"/>
              <a:t>geschickt werden, ein </a:t>
            </a:r>
            <a:r>
              <a:rPr lang="de-DE" b="1" dirty="0" err="1"/>
              <a:t>get</a:t>
            </a:r>
            <a:r>
              <a:rPr lang="de-DE" dirty="0"/>
              <a:t>-Request kann keine Dateien transportieren. Da der Server aber meistens die Datei speichern </a:t>
            </a:r>
            <a:r>
              <a:rPr lang="de-AT" dirty="0"/>
              <a:t>soll, passt das schon.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en-US" dirty="0"/>
              <a:t>Am </a:t>
            </a:r>
            <a:r>
              <a:rPr lang="en-US" dirty="0" err="1"/>
              <a:t>Formular</a:t>
            </a:r>
            <a:r>
              <a:rPr lang="en-US" dirty="0"/>
              <a:t> muss das </a:t>
            </a:r>
            <a:r>
              <a:rPr lang="en-US" dirty="0" err="1"/>
              <a:t>Attribut</a:t>
            </a:r>
            <a:r>
              <a:rPr lang="en-US" dirty="0"/>
              <a:t> </a:t>
            </a:r>
            <a:r>
              <a:rPr lang="en-US" b="1" dirty="0" err="1"/>
              <a:t>enctype</a:t>
            </a:r>
            <a:r>
              <a:rPr lang="en-US" b="1" dirty="0"/>
              <a:t>="multipart/form-data" </a:t>
            </a:r>
            <a:r>
              <a:rPr lang="de-DE" dirty="0"/>
              <a:t>gesetzt werden. Dieses Attribut steuert, wie Formulardaten im </a:t>
            </a:r>
            <a:r>
              <a:rPr lang="de-DE" b="1" dirty="0"/>
              <a:t>post</a:t>
            </a:r>
            <a:r>
              <a:rPr lang="de-DE" dirty="0"/>
              <a:t>-Request verpackt werden, und wenn Dateien im Spiel sind, muss es dieser Wert sein. Ansonsten gibt es keinen Grund, das Attribut zu setzen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5F2ABD6-FB02-47B7-BE58-4FCF1F7FFB63}"/>
              </a:ext>
            </a:extLst>
          </p:cNvPr>
          <p:cNvSpPr/>
          <p:nvPr/>
        </p:nvSpPr>
        <p:spPr>
          <a:xfrm>
            <a:off x="2367094" y="3198168"/>
            <a:ext cx="7457812" cy="1049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r>
              <a:rPr lang="en-US" dirty="0">
                <a:solidFill>
                  <a:srgbClr val="2F3F89"/>
                </a:solidFill>
                <a:latin typeface="Prestige12PitchBT-Roman"/>
              </a:rPr>
              <a:t>&lt;form </a:t>
            </a:r>
            <a:r>
              <a:rPr lang="en-US" dirty="0">
                <a:solidFill>
                  <a:srgbClr val="000000"/>
                </a:solidFill>
                <a:latin typeface="Prestige12PitchBT-Roman"/>
              </a:rPr>
              <a:t>method="post" action="</a:t>
            </a:r>
            <a:r>
              <a:rPr lang="en-US" dirty="0" err="1">
                <a:solidFill>
                  <a:srgbClr val="000000"/>
                </a:solidFill>
                <a:latin typeface="Prestige12PitchBT-Roman"/>
              </a:rPr>
              <a:t>upload.php</a:t>
            </a:r>
            <a:r>
              <a:rPr lang="en-US" dirty="0">
                <a:solidFill>
                  <a:srgbClr val="000000"/>
                </a:solidFill>
                <a:latin typeface="Prestige12PitchBT-Roman"/>
              </a:rPr>
              <a:t>"  </a:t>
            </a:r>
            <a:r>
              <a:rPr lang="en-US" dirty="0" err="1">
                <a:solidFill>
                  <a:srgbClr val="000000"/>
                </a:solidFill>
                <a:latin typeface="Prestige12PitchBT-Roman"/>
              </a:rPr>
              <a:t>enctype</a:t>
            </a:r>
            <a:r>
              <a:rPr lang="en-US" dirty="0">
                <a:solidFill>
                  <a:srgbClr val="000000"/>
                </a:solidFill>
                <a:latin typeface="Prestige12PitchBT-Roman"/>
              </a:rPr>
              <a:t>="multipart/form-data"</a:t>
            </a:r>
            <a:r>
              <a:rPr lang="en-US" dirty="0">
                <a:solidFill>
                  <a:srgbClr val="2F3F89"/>
                </a:solidFill>
                <a:latin typeface="Prestige12PitchBT-Roman"/>
              </a:rPr>
              <a:t>&gt;</a:t>
            </a:r>
            <a:endParaRPr lang="en-US" sz="1600" b="1" dirty="0">
              <a:solidFill>
                <a:srgbClr val="FFFFFF"/>
              </a:solidFill>
              <a:latin typeface="Arial-BoldMT"/>
            </a:endParaRPr>
          </a:p>
          <a:p>
            <a:pPr lvl="1"/>
            <a:r>
              <a:rPr lang="de-DE" dirty="0">
                <a:solidFill>
                  <a:srgbClr val="000000"/>
                </a:solidFill>
                <a:latin typeface="Prestige12PitchBT-Roman"/>
              </a:rPr>
              <a:t>Datei: </a:t>
            </a:r>
            <a:r>
              <a:rPr lang="de-DE" dirty="0">
                <a:solidFill>
                  <a:srgbClr val="2F3F89"/>
                </a:solidFill>
                <a:latin typeface="Prestige12PitchBT-Roman"/>
              </a:rPr>
              <a:t>&lt;</a:t>
            </a:r>
            <a:r>
              <a:rPr lang="de-DE" dirty="0" err="1">
                <a:solidFill>
                  <a:srgbClr val="2F3F89"/>
                </a:solidFill>
                <a:latin typeface="Prestige12PitchBT-Roman"/>
              </a:rPr>
              <a:t>input</a:t>
            </a:r>
            <a:r>
              <a:rPr lang="de-DE" dirty="0">
                <a:solidFill>
                  <a:srgbClr val="2F3F89"/>
                </a:solidFill>
                <a:latin typeface="Prestige12PitchBT-Roman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Prestige12PitchBT-Roman"/>
              </a:rPr>
              <a:t>name</a:t>
            </a:r>
            <a:r>
              <a:rPr lang="de-DE" dirty="0">
                <a:solidFill>
                  <a:srgbClr val="000000"/>
                </a:solidFill>
                <a:latin typeface="Prestige12PitchBT-Roman"/>
              </a:rPr>
              <a:t>="</a:t>
            </a:r>
            <a:r>
              <a:rPr lang="de-DE" dirty="0" err="1">
                <a:solidFill>
                  <a:srgbClr val="000000"/>
                </a:solidFill>
                <a:latin typeface="Prestige12PitchBT-Roman"/>
              </a:rPr>
              <a:t>datei</a:t>
            </a:r>
            <a:r>
              <a:rPr lang="de-DE" dirty="0">
                <a:solidFill>
                  <a:srgbClr val="000000"/>
                </a:solidFill>
                <a:latin typeface="Prestige12PitchBT-Roman"/>
              </a:rPr>
              <a:t>" type="</a:t>
            </a:r>
            <a:r>
              <a:rPr lang="de-DE" dirty="0" err="1">
                <a:solidFill>
                  <a:srgbClr val="000000"/>
                </a:solidFill>
                <a:latin typeface="Prestige12PitchBT-Roman"/>
              </a:rPr>
              <a:t>file</a:t>
            </a:r>
            <a:r>
              <a:rPr lang="de-DE" dirty="0">
                <a:solidFill>
                  <a:srgbClr val="000000"/>
                </a:solidFill>
                <a:latin typeface="Prestige12PitchBT-Roman"/>
              </a:rPr>
              <a:t>"</a:t>
            </a:r>
            <a:r>
              <a:rPr lang="de-DE" dirty="0">
                <a:solidFill>
                  <a:srgbClr val="2F3F89"/>
                </a:solidFill>
                <a:latin typeface="Prestige12PitchBT-Roman"/>
              </a:rPr>
              <a:t>&gt;</a:t>
            </a:r>
            <a:endParaRPr lang="de-DE" sz="1600" b="1" dirty="0">
              <a:solidFill>
                <a:srgbClr val="FFFFFF"/>
              </a:solidFill>
              <a:latin typeface="Arial-BoldMT"/>
            </a:endParaRPr>
          </a:p>
          <a:p>
            <a:r>
              <a:rPr lang="de-AT" dirty="0">
                <a:solidFill>
                  <a:srgbClr val="2F3F89"/>
                </a:solidFill>
                <a:latin typeface="Prestige12PitchBT-Roman"/>
              </a:rPr>
              <a:t>&lt;/form&gt;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7366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9CA95-1462-4563-A5CA-9606E4EA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36" y="2939635"/>
            <a:ext cx="5190837" cy="590931"/>
          </a:xfrm>
          <a:prstGeom prst="rect">
            <a:avLst/>
          </a:prstGeom>
        </p:spPr>
        <p:txBody>
          <a:bodyPr/>
          <a:lstStyle/>
          <a:p>
            <a:r>
              <a:rPr lang="de-AT" sz="3600" dirty="0">
                <a:solidFill>
                  <a:schemeClr val="bg2"/>
                </a:solidFill>
              </a:rPr>
              <a:t>Ende 6. Kapitel</a:t>
            </a:r>
          </a:p>
        </p:txBody>
      </p:sp>
    </p:spTree>
    <p:extLst>
      <p:ext uri="{BB962C8B-B14F-4D97-AF65-F5344CB8AC3E}">
        <p14:creationId xmlns:p14="http://schemas.microsoft.com/office/powerpoint/2010/main" val="330569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3F5CD-33BB-45DE-B3EA-B76C3493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Formulare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2C228F-1FB6-4B4E-9D9C-2DE873AF1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1600" y="2065338"/>
            <a:ext cx="10067925" cy="2156488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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hallowelt.php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accept-charset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</a:p>
          <a:p>
            <a:pPr>
              <a:buFont typeface="Font Awesome 5 Free Solid" panose="02000503000000000000" pitchFamily="50" charset="2"/>
              <a:buChar char="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wird benötigt um Daten zum Server zu schicken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forms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hallowelt.php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2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action-Attribut gibt an wohin mit den Daten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2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wie die Daten an den Server geschickt werden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accept-charset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</a:p>
          <a:p>
            <a:pPr lvl="2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Character Encoding, mit dem die Daten zum Server geschickt werden sollen</a:t>
            </a:r>
          </a:p>
        </p:txBody>
      </p:sp>
    </p:spTree>
    <p:extLst>
      <p:ext uri="{BB962C8B-B14F-4D97-AF65-F5344CB8AC3E}">
        <p14:creationId xmlns:p14="http://schemas.microsoft.com/office/powerpoint/2010/main" val="167410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656A6-4443-455D-9C37-F6384918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input</a:t>
            </a:r>
            <a:r>
              <a:rPr lang="de-AT" dirty="0"/>
              <a:t> und Attributmöglichkeiten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55EFE-F0F2-4160-8250-F39523203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2037" y="2245850"/>
            <a:ext cx="10067925" cy="2670988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 einfaches Eingabefeld für Text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gibt an wie die Daten eingegeben werden, in dem Fall als Text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inputext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Name des Eingabefeldes ist auch der Name. unter dem der Server diese Daten finden wird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verschleierte Eingabe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max-length</a:t>
            </a: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maximale Zeicheneingabemöglichkeit</a:t>
            </a:r>
          </a:p>
        </p:txBody>
      </p:sp>
    </p:spTree>
    <p:extLst>
      <p:ext uri="{BB962C8B-B14F-4D97-AF65-F5344CB8AC3E}">
        <p14:creationId xmlns:p14="http://schemas.microsoft.com/office/powerpoint/2010/main" val="226606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0236C-A68D-4082-BBB7-51891F6B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button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E53FED-0AA3-4E87-B9B8-71C5BACC4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1425" y="1933911"/>
            <a:ext cx="5249149" cy="2090829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"&gt;Abschicken&lt;/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Schickt die Daten des Formular ab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 wird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kompett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geleert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 kein eigenes Verhalten</a:t>
            </a:r>
          </a:p>
          <a:p>
            <a:pPr>
              <a:buFont typeface="Font Awesome 5 Free Solid" panose="02000503000000000000" pitchFamily="50" charset="2"/>
              <a:buChar char="Ú"/>
            </a:pPr>
            <a:endParaRPr lang="de-A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72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C9F1F-E544-4348-AAA3-F94D4A51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label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3B232E-98A1-4909-8250-832E2B5B9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55738"/>
            <a:ext cx="10067925" cy="674031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markiert, dass der umschlossene Text die Beschriftung des Eingabefeldes ist. Dazu muss das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-Attrbut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mit der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Eingabefeldes übereinstimmen. Das 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-Tag kann "sein" Eingabefeld auch umschließen, dann entfällt das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-Attribut.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32689A2C-D883-4DB0-BA1F-CA159725876A}"/>
              </a:ext>
            </a:extLst>
          </p:cNvPr>
          <p:cNvSpPr txBox="1">
            <a:spLocks/>
          </p:cNvSpPr>
          <p:nvPr/>
        </p:nvSpPr>
        <p:spPr>
          <a:xfrm>
            <a:off x="371474" y="2815765"/>
            <a:ext cx="7769349" cy="1513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http://localhost:8080/forms/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hallowelt.php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testeintrag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"&gt;Wie heißt du?&lt;/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testeintrag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457189" lvl="1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&gt;Sag mal hallo!&lt;/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3491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ED384-95FD-4220-B36D-832CD1DC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placeholder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10ABD-A168-45FB-81D4-1E160C846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8300" y="2665413"/>
            <a:ext cx="10067925" cy="1903855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meinEintrag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="hier müssen sie was rein schreiben"&gt;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Platzhaltertext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verschwindet sobald das Feld beschreiben wird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::-webkit-input-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::-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-input-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909886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FFE7E-0D8E-4501-9C1F-84C7EFAF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und Post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C9E52A-259D-422E-BB1F-B45A35B7F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2389188"/>
            <a:ext cx="10067925" cy="1382430"/>
          </a:xfrm>
        </p:spPr>
        <p:txBody>
          <a:bodyPr/>
          <a:lstStyle/>
          <a:p>
            <a:pPr>
              <a:buFont typeface="Font Awesome 5 Free Solid" panose="02000503000000000000" pitchFamily="50" charset="2"/>
              <a:buChar char="Ú"/>
            </a:pP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AT" dirty="0"/>
              <a:t>-Request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/>
              <a:t>holen Seiten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/>
              <a:t>Parameter, die mit dem </a:t>
            </a:r>
            <a:r>
              <a:rPr lang="de-AT" dirty="0" err="1"/>
              <a:t>get</a:t>
            </a:r>
            <a:r>
              <a:rPr lang="de-AT" dirty="0"/>
              <a:t>-Request geschickt werden, sagen dem Server, welche Daten man haben möchte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de-AT" dirty="0"/>
              <a:t>-Request</a:t>
            </a:r>
          </a:p>
          <a:p>
            <a:pPr lvl="1">
              <a:buFont typeface="Font Awesome 5 Free Solid" panose="02000503000000000000" pitchFamily="50" charset="2"/>
              <a:buChar char="Ú"/>
            </a:pPr>
            <a:r>
              <a:rPr lang="de-AT" dirty="0"/>
              <a:t>Daten an den Server zu schicken, die der dann speichern soll</a:t>
            </a:r>
          </a:p>
        </p:txBody>
      </p:sp>
    </p:spTree>
    <p:extLst>
      <p:ext uri="{BB962C8B-B14F-4D97-AF65-F5344CB8AC3E}">
        <p14:creationId xmlns:p14="http://schemas.microsoft.com/office/powerpoint/2010/main" val="203719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01982-3DDD-4CCF-A4A4-0E270BF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Radiobuttons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BCD9F-169D-4C4A-9D48-66341302B3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571147"/>
            <a:ext cx="9382125" cy="1383813"/>
          </a:xfr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/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="geschlecht_1m"&gt;Männlein&lt;/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="m"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="geschlecht_1m"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="geschlecht_1w"&gt;Weiblein&lt;/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="geschlecht_1w"&gt;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1CB7A0-DDAF-4CDD-8D9F-799A2E71E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" t="15266" r="75035" b="80139"/>
          <a:stretch/>
        </p:blipFill>
        <p:spPr>
          <a:xfrm>
            <a:off x="7232823" y="580995"/>
            <a:ext cx="3536785" cy="704849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50D1B6C2-76D6-4F89-805E-F1F99DCA208A}"/>
              </a:ext>
            </a:extLst>
          </p:cNvPr>
          <p:cNvSpPr txBox="1">
            <a:spLocks/>
          </p:cNvSpPr>
          <p:nvPr/>
        </p:nvSpPr>
        <p:spPr>
          <a:xfrm>
            <a:off x="371475" y="4041716"/>
            <a:ext cx="9382125" cy="1383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&gt;Männlein&lt;/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="m"&gt;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&gt;Weiblein&lt;/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="w"&gt;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26D780DC-DDA7-4AE1-BDD3-20A5E103B3CE}"/>
              </a:ext>
            </a:extLst>
          </p:cNvPr>
          <p:cNvSpPr txBox="1">
            <a:spLocks/>
          </p:cNvSpPr>
          <p:nvPr/>
        </p:nvSpPr>
        <p:spPr>
          <a:xfrm>
            <a:off x="486032" y="3194152"/>
            <a:ext cx="10067925" cy="608372"/>
          </a:xfrm>
          <a:prstGeom prst="rect">
            <a:avLst/>
          </a:prstGeom>
        </p:spPr>
        <p:txBody>
          <a:bodyPr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ont Awesome 5 Free Solid" panose="02000503000000000000" pitchFamily="50" charset="2"/>
              <a:buChar char="Ú"/>
            </a:pP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verheiratet das Label mit dem Input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macht eine Vorauswahl für den Benutzer</a:t>
            </a:r>
          </a:p>
        </p:txBody>
      </p:sp>
    </p:spTree>
    <p:extLst>
      <p:ext uri="{BB962C8B-B14F-4D97-AF65-F5344CB8AC3E}">
        <p14:creationId xmlns:p14="http://schemas.microsoft.com/office/powerpoint/2010/main" val="1926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01982-3DDD-4CCF-A4A4-0E270BF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Checkboxen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ED61842A-E63E-44E2-824F-37C23938680F}"/>
              </a:ext>
            </a:extLst>
          </p:cNvPr>
          <p:cNvSpPr txBox="1">
            <a:spLocks/>
          </p:cNvSpPr>
          <p:nvPr/>
        </p:nvSpPr>
        <p:spPr>
          <a:xfrm>
            <a:off x="371475" y="1632922"/>
            <a:ext cx="10172700" cy="1383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geschlecht_m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"&gt;Männlein&lt;/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="m"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geschlecht_m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geschlecht_w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"&gt;Weiblein&lt;/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geschlecht_w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7717B3-D033-454E-B6BE-EB107B747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" t="15417" r="74588" b="80416"/>
          <a:stretch/>
        </p:blipFill>
        <p:spPr>
          <a:xfrm>
            <a:off x="6625886" y="334960"/>
            <a:ext cx="3451058" cy="622186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F1E9B501-E880-46A8-975B-49449801DA16}"/>
              </a:ext>
            </a:extLst>
          </p:cNvPr>
          <p:cNvSpPr txBox="1">
            <a:spLocks/>
          </p:cNvSpPr>
          <p:nvPr/>
        </p:nvSpPr>
        <p:spPr>
          <a:xfrm>
            <a:off x="486032" y="3575729"/>
            <a:ext cx="10067925" cy="930511"/>
          </a:xfrm>
          <a:prstGeom prst="rect">
            <a:avLst/>
          </a:prstGeom>
        </p:spPr>
        <p:txBody>
          <a:bodyPr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Font Awesome 5 Free Solid" panose="02000503000000000000" pitchFamily="50" charset="2"/>
              <a:buChar char="Ú"/>
            </a:pP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verheiratet das Label mit dem Input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de-AT" dirty="0">
                <a:latin typeface="+mj-lt"/>
                <a:cs typeface="Courier New" panose="02070309020205020404" pitchFamily="49" charset="0"/>
              </a:rPr>
              <a:t> macht eine Vorauswahl für den Benutzer</a:t>
            </a:r>
          </a:p>
          <a:p>
            <a:pPr>
              <a:buFont typeface="Font Awesome 5 Free Solid" panose="02000503000000000000" pitchFamily="50" charset="2"/>
              <a:buChar char="Ú"/>
            </a:pPr>
            <a:r>
              <a:rPr lang="de-AT" dirty="0">
                <a:latin typeface="+mj-lt"/>
                <a:cs typeface="Courier New" panose="02070309020205020404" pitchFamily="49" charset="0"/>
              </a:rPr>
              <a:t>bei Checkboxen sind mehrfach Auswahl möglich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D71690B7-1272-4AD4-B59D-842AB3871112}"/>
              </a:ext>
            </a:extLst>
          </p:cNvPr>
          <p:cNvSpPr txBox="1">
            <a:spLocks/>
          </p:cNvSpPr>
          <p:nvPr/>
        </p:nvSpPr>
        <p:spPr>
          <a:xfrm>
            <a:off x="486032" y="4759341"/>
            <a:ext cx="10172700" cy="1383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FontAwesome" pitchFamily="50" charset="0"/>
              <a:buChar char="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FontAwesome" pitchFamily="50" charset="0"/>
              <a:buChar char="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&gt;Männlein&lt;/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="m"&gt;</a:t>
            </a:r>
          </a:p>
          <a:p>
            <a:pPr marL="0" indent="0">
              <a:buFont typeface="FontAwesome" pitchFamily="50" charset="0"/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&gt;Weiblein&lt;/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type="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geschlecht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A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="w"&gt;</a:t>
            </a:r>
          </a:p>
        </p:txBody>
      </p:sp>
    </p:spTree>
    <p:extLst>
      <p:ext uri="{BB962C8B-B14F-4D97-AF65-F5344CB8AC3E}">
        <p14:creationId xmlns:p14="http://schemas.microsoft.com/office/powerpoint/2010/main" val="372092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pm">
  <a:themeElements>
    <a:clrScheme name="Benutzerdefiniert 1">
      <a:dk1>
        <a:sysClr val="windowText" lastClr="000000"/>
      </a:dk1>
      <a:lt1>
        <a:sysClr val="window" lastClr="FFFFFF"/>
      </a:lt1>
      <a:dk2>
        <a:srgbClr val="600000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chatten oben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" id="{EA97A7DC-C1C8-4102-9602-8B94EA01CCBE}" vid="{05C34A1F-0394-4328-A19C-C59318186AD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utzerdefiniert 1">
    <a:dk1>
      <a:sysClr val="windowText" lastClr="000000"/>
    </a:dk1>
    <a:lt1>
      <a:sysClr val="window" lastClr="FFFFFF"/>
    </a:lt1>
    <a:dk2>
      <a:srgbClr val="600000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1233</Words>
  <Application>Microsoft Office PowerPoint</Application>
  <PresentationFormat>Breitbild</PresentationFormat>
  <Paragraphs>138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Arial-BoldMT</vt:lpstr>
      <vt:lpstr>Calibri</vt:lpstr>
      <vt:lpstr>Courier New</vt:lpstr>
      <vt:lpstr>Font Awesome 5 Free Solid</vt:lpstr>
      <vt:lpstr>FontAwesome</vt:lpstr>
      <vt:lpstr>Prestige12PitchBT-Roman</vt:lpstr>
      <vt:lpstr>Raleway</vt:lpstr>
      <vt:lpstr>1_pm</vt:lpstr>
      <vt:lpstr>Formulare</vt:lpstr>
      <vt:lpstr>Formulare</vt:lpstr>
      <vt:lpstr>input und Attributmöglichkeiten</vt:lpstr>
      <vt:lpstr>button</vt:lpstr>
      <vt:lpstr>label</vt:lpstr>
      <vt:lpstr>placeholder</vt:lpstr>
      <vt:lpstr>Get und Post</vt:lpstr>
      <vt:lpstr>Radiobuttons</vt:lpstr>
      <vt:lpstr>Checkboxen</vt:lpstr>
      <vt:lpstr>Select-Boxen</vt:lpstr>
      <vt:lpstr>Select-Boxen  mit mehrfach Auswahl</vt:lpstr>
      <vt:lpstr>datalist</vt:lpstr>
      <vt:lpstr>versteckte Felder</vt:lpstr>
      <vt:lpstr>Textarea</vt:lpstr>
      <vt:lpstr>Formular 2.0 - Eingabevalidierung</vt:lpstr>
      <vt:lpstr>CSS für Forms</vt:lpstr>
      <vt:lpstr>File Upload</vt:lpstr>
      <vt:lpstr>Ende 6. Kapitel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Rebecca Rottensteiner</dc:creator>
  <cp:lastModifiedBy>Rebecca Rottensteiner</cp:lastModifiedBy>
  <cp:revision>5</cp:revision>
  <dcterms:created xsi:type="dcterms:W3CDTF">2019-04-14T16:39:40Z</dcterms:created>
  <dcterms:modified xsi:type="dcterms:W3CDTF">2019-08-07T09:01:58Z</dcterms:modified>
</cp:coreProperties>
</file>