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404" r:id="rId2"/>
    <p:sldId id="458" r:id="rId3"/>
    <p:sldId id="459" r:id="rId4"/>
    <p:sldId id="460" r:id="rId5"/>
    <p:sldId id="461" r:id="rId6"/>
    <p:sldId id="462" r:id="rId7"/>
    <p:sldId id="495" r:id="rId8"/>
    <p:sldId id="496" r:id="rId9"/>
    <p:sldId id="497" r:id="rId10"/>
    <p:sldId id="498" r:id="rId11"/>
    <p:sldId id="499" r:id="rId12"/>
    <p:sldId id="463" r:id="rId13"/>
    <p:sldId id="432" r:id="rId14"/>
    <p:sldId id="500" r:id="rId15"/>
    <p:sldId id="502" r:id="rId16"/>
    <p:sldId id="503" r:id="rId17"/>
    <p:sldId id="426" r:id="rId18"/>
    <p:sldId id="281" r:id="rId19"/>
  </p:sldIdLst>
  <p:sldSz cx="12192000" cy="6858000"/>
  <p:notesSz cx="6858000" cy="9144000"/>
  <p:defaultText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6" d="100"/>
          <a:sy n="86" d="100"/>
        </p:scale>
        <p:origin x="562"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becca Rottensteiner" userId="ed43a293-1fa9-4524-a9c7-64cb6c525e83" providerId="ADAL" clId="{80AD8A97-C93A-4C44-AAF8-AADA35DC8B0A}"/>
  </pc:docChgLst>
  <pc:docChgLst>
    <pc:chgData name="Rebecca Rottensteiner" userId="0b3bafb9-27b5-4ca3-88c6-6e68c01e6d3f" providerId="ADAL" clId="{C70824A4-AB6A-4DC8-B7E3-AB3BE904A2C2}"/>
    <pc:docChg chg="delSld modSld">
      <pc:chgData name="Rebecca Rottensteiner" userId="0b3bafb9-27b5-4ca3-88c6-6e68c01e6d3f" providerId="ADAL" clId="{C70824A4-AB6A-4DC8-B7E3-AB3BE904A2C2}" dt="2019-08-07T11:28:04.083" v="71" actId="20577"/>
      <pc:docMkLst>
        <pc:docMk/>
      </pc:docMkLst>
      <pc:sldChg chg="del">
        <pc:chgData name="Rebecca Rottensteiner" userId="0b3bafb9-27b5-4ca3-88c6-6e68c01e6d3f" providerId="ADAL" clId="{C70824A4-AB6A-4DC8-B7E3-AB3BE904A2C2}" dt="2019-08-07T09:01:38.339" v="53" actId="2696"/>
        <pc:sldMkLst>
          <pc:docMk/>
          <pc:sldMk cId="1995455228" sldId="256"/>
        </pc:sldMkLst>
      </pc:sldChg>
      <pc:sldChg chg="modSp del">
        <pc:chgData name="Rebecca Rottensteiner" userId="0b3bafb9-27b5-4ca3-88c6-6e68c01e6d3f" providerId="ADAL" clId="{C70824A4-AB6A-4DC8-B7E3-AB3BE904A2C2}" dt="2019-08-07T09:01:38.358" v="54" actId="2696"/>
        <pc:sldMkLst>
          <pc:docMk/>
          <pc:sldMk cId="1674101858" sldId="270"/>
        </pc:sldMkLst>
        <pc:spChg chg="mod">
          <ac:chgData name="Rebecca Rottensteiner" userId="0b3bafb9-27b5-4ca3-88c6-6e68c01e6d3f" providerId="ADAL" clId="{C70824A4-AB6A-4DC8-B7E3-AB3BE904A2C2}" dt="2019-08-06T12:52:27.460" v="9" actId="108"/>
          <ac:spMkLst>
            <pc:docMk/>
            <pc:sldMk cId="1674101858" sldId="270"/>
            <ac:spMk id="3" creationId="{EB2C228F-1FB6-4B4E-9D9C-2DE873AF12ED}"/>
          </ac:spMkLst>
        </pc:spChg>
      </pc:sldChg>
      <pc:sldChg chg="modSp del">
        <pc:chgData name="Rebecca Rottensteiner" userId="0b3bafb9-27b5-4ca3-88c6-6e68c01e6d3f" providerId="ADAL" clId="{C70824A4-AB6A-4DC8-B7E3-AB3BE904A2C2}" dt="2019-08-07T09:01:38.381" v="55" actId="2696"/>
        <pc:sldMkLst>
          <pc:docMk/>
          <pc:sldMk cId="2266066718" sldId="271"/>
        </pc:sldMkLst>
        <pc:spChg chg="mod">
          <ac:chgData name="Rebecca Rottensteiner" userId="0b3bafb9-27b5-4ca3-88c6-6e68c01e6d3f" providerId="ADAL" clId="{C70824A4-AB6A-4DC8-B7E3-AB3BE904A2C2}" dt="2019-08-06T12:52:49.371" v="11" actId="12"/>
          <ac:spMkLst>
            <pc:docMk/>
            <pc:sldMk cId="2266066718" sldId="271"/>
            <ac:spMk id="3" creationId="{A3B55EFE-F0F2-4160-8250-F39523203C72}"/>
          </ac:spMkLst>
        </pc:spChg>
      </pc:sldChg>
      <pc:sldChg chg="modSp del">
        <pc:chgData name="Rebecca Rottensteiner" userId="0b3bafb9-27b5-4ca3-88c6-6e68c01e6d3f" providerId="ADAL" clId="{C70824A4-AB6A-4DC8-B7E3-AB3BE904A2C2}" dt="2019-08-07T09:01:38.410" v="56" actId="2696"/>
        <pc:sldMkLst>
          <pc:docMk/>
          <pc:sldMk cId="272172770" sldId="272"/>
        </pc:sldMkLst>
        <pc:spChg chg="mod">
          <ac:chgData name="Rebecca Rottensteiner" userId="0b3bafb9-27b5-4ca3-88c6-6e68c01e6d3f" providerId="ADAL" clId="{C70824A4-AB6A-4DC8-B7E3-AB3BE904A2C2}" dt="2019-08-06T12:52:58.640" v="12" actId="12"/>
          <ac:spMkLst>
            <pc:docMk/>
            <pc:sldMk cId="272172770" sldId="272"/>
            <ac:spMk id="3" creationId="{9CE53FED-0AA3-4E87-B9B8-71C5BACC4E69}"/>
          </ac:spMkLst>
        </pc:spChg>
      </pc:sldChg>
      <pc:sldChg chg="modSp del">
        <pc:chgData name="Rebecca Rottensteiner" userId="0b3bafb9-27b5-4ca3-88c6-6e68c01e6d3f" providerId="ADAL" clId="{C70824A4-AB6A-4DC8-B7E3-AB3BE904A2C2}" dt="2019-08-07T09:01:38.586" v="61" actId="2696"/>
        <pc:sldMkLst>
          <pc:docMk/>
          <pc:sldMk cId="3720929733" sldId="273"/>
        </pc:sldMkLst>
        <pc:spChg chg="mod">
          <ac:chgData name="Rebecca Rottensteiner" userId="0b3bafb9-27b5-4ca3-88c6-6e68c01e6d3f" providerId="ADAL" clId="{C70824A4-AB6A-4DC8-B7E3-AB3BE904A2C2}" dt="2019-08-06T12:54:16.087" v="19" actId="12"/>
          <ac:spMkLst>
            <pc:docMk/>
            <pc:sldMk cId="3720929733" sldId="273"/>
            <ac:spMk id="10" creationId="{F1E9B501-E880-46A8-975B-49449801DA16}"/>
          </ac:spMkLst>
        </pc:spChg>
      </pc:sldChg>
      <pc:sldChg chg="del">
        <pc:chgData name="Rebecca Rottensteiner" userId="0b3bafb9-27b5-4ca3-88c6-6e68c01e6d3f" providerId="ADAL" clId="{C70824A4-AB6A-4DC8-B7E3-AB3BE904A2C2}" dt="2019-08-07T09:01:38.634" v="62" actId="2696"/>
        <pc:sldMkLst>
          <pc:docMk/>
          <pc:sldMk cId="1309497144" sldId="274"/>
        </pc:sldMkLst>
      </pc:sldChg>
      <pc:sldChg chg="modSp del">
        <pc:chgData name="Rebecca Rottensteiner" userId="0b3bafb9-27b5-4ca3-88c6-6e68c01e6d3f" providerId="ADAL" clId="{C70824A4-AB6A-4DC8-B7E3-AB3BE904A2C2}" dt="2019-08-07T09:01:38.675" v="64" actId="2696"/>
        <pc:sldMkLst>
          <pc:docMk/>
          <pc:sldMk cId="2017422685" sldId="286"/>
        </pc:sldMkLst>
        <pc:spChg chg="mod">
          <ac:chgData name="Rebecca Rottensteiner" userId="0b3bafb9-27b5-4ca3-88c6-6e68c01e6d3f" providerId="ADAL" clId="{C70824A4-AB6A-4DC8-B7E3-AB3BE904A2C2}" dt="2019-08-06T12:55:04.694" v="20" actId="12"/>
          <ac:spMkLst>
            <pc:docMk/>
            <pc:sldMk cId="2017422685" sldId="286"/>
            <ac:spMk id="3" creationId="{9B920F3E-49CF-4779-B1F3-927CADE96036}"/>
          </ac:spMkLst>
        </pc:spChg>
      </pc:sldChg>
      <pc:sldChg chg="modSp del">
        <pc:chgData name="Rebecca Rottensteiner" userId="0b3bafb9-27b5-4ca3-88c6-6e68c01e6d3f" providerId="ADAL" clId="{C70824A4-AB6A-4DC8-B7E3-AB3BE904A2C2}" dt="2019-08-07T09:01:38.696" v="65" actId="2696"/>
        <pc:sldMkLst>
          <pc:docMk/>
          <pc:sldMk cId="892636831" sldId="287"/>
        </pc:sldMkLst>
        <pc:spChg chg="mod">
          <ac:chgData name="Rebecca Rottensteiner" userId="0b3bafb9-27b5-4ca3-88c6-6e68c01e6d3f" providerId="ADAL" clId="{C70824A4-AB6A-4DC8-B7E3-AB3BE904A2C2}" dt="2019-08-06T12:55:12.800" v="21" actId="108"/>
          <ac:spMkLst>
            <pc:docMk/>
            <pc:sldMk cId="892636831" sldId="287"/>
            <ac:spMk id="3" creationId="{73924829-EF50-4F59-BEE2-79059317A188}"/>
          </ac:spMkLst>
        </pc:spChg>
      </pc:sldChg>
      <pc:sldChg chg="modSp del">
        <pc:chgData name="Rebecca Rottensteiner" userId="0b3bafb9-27b5-4ca3-88c6-6e68c01e6d3f" providerId="ADAL" clId="{C70824A4-AB6A-4DC8-B7E3-AB3BE904A2C2}" dt="2019-08-07T09:01:38.713" v="66" actId="2696"/>
        <pc:sldMkLst>
          <pc:docMk/>
          <pc:sldMk cId="2117037687" sldId="288"/>
        </pc:sldMkLst>
        <pc:spChg chg="mod">
          <ac:chgData name="Rebecca Rottensteiner" userId="0b3bafb9-27b5-4ca3-88c6-6e68c01e6d3f" providerId="ADAL" clId="{C70824A4-AB6A-4DC8-B7E3-AB3BE904A2C2}" dt="2019-08-06T12:55:26.326" v="24" actId="108"/>
          <ac:spMkLst>
            <pc:docMk/>
            <pc:sldMk cId="2117037687" sldId="288"/>
            <ac:spMk id="3" creationId="{060BA253-9A6D-4859-8B3D-AF34FE733C0E}"/>
          </ac:spMkLst>
        </pc:spChg>
      </pc:sldChg>
      <pc:sldChg chg="modSp del">
        <pc:chgData name="Rebecca Rottensteiner" userId="0b3bafb9-27b5-4ca3-88c6-6e68c01e6d3f" providerId="ADAL" clId="{C70824A4-AB6A-4DC8-B7E3-AB3BE904A2C2}" dt="2019-08-07T09:01:38.738" v="67" actId="2696"/>
        <pc:sldMkLst>
          <pc:docMk/>
          <pc:sldMk cId="930816248" sldId="289"/>
        </pc:sldMkLst>
        <pc:spChg chg="mod">
          <ac:chgData name="Rebecca Rottensteiner" userId="0b3bafb9-27b5-4ca3-88c6-6e68c01e6d3f" providerId="ADAL" clId="{C70824A4-AB6A-4DC8-B7E3-AB3BE904A2C2}" dt="2019-08-06T12:55:40.019" v="25" actId="108"/>
          <ac:spMkLst>
            <pc:docMk/>
            <pc:sldMk cId="930816248" sldId="289"/>
            <ac:spMk id="3" creationId="{A92D2409-7863-4281-8731-A0377DCAE66C}"/>
          </ac:spMkLst>
        </pc:spChg>
      </pc:sldChg>
      <pc:sldChg chg="del">
        <pc:chgData name="Rebecca Rottensteiner" userId="0b3bafb9-27b5-4ca3-88c6-6e68c01e6d3f" providerId="ADAL" clId="{C70824A4-AB6A-4DC8-B7E3-AB3BE904A2C2}" dt="2019-08-07T09:01:38.788" v="68" actId="2696"/>
        <pc:sldMkLst>
          <pc:docMk/>
          <pc:sldMk cId="3586987830" sldId="290"/>
        </pc:sldMkLst>
      </pc:sldChg>
      <pc:sldChg chg="modSp del">
        <pc:chgData name="Rebecca Rottensteiner" userId="0b3bafb9-27b5-4ca3-88c6-6e68c01e6d3f" providerId="ADAL" clId="{C70824A4-AB6A-4DC8-B7E3-AB3BE904A2C2}" dt="2019-08-07T09:01:38.801" v="69" actId="2696"/>
        <pc:sldMkLst>
          <pc:docMk/>
          <pc:sldMk cId="673663044" sldId="291"/>
        </pc:sldMkLst>
        <pc:spChg chg="mod">
          <ac:chgData name="Rebecca Rottensteiner" userId="0b3bafb9-27b5-4ca3-88c6-6e68c01e6d3f" providerId="ADAL" clId="{C70824A4-AB6A-4DC8-B7E3-AB3BE904A2C2}" dt="2019-08-06T12:55:59.167" v="28" actId="12"/>
          <ac:spMkLst>
            <pc:docMk/>
            <pc:sldMk cId="673663044" sldId="291"/>
            <ac:spMk id="3" creationId="{FE031BAF-9FCD-438A-A59B-CA2BA9109A8D}"/>
          </ac:spMkLst>
        </pc:spChg>
      </pc:sldChg>
      <pc:sldChg chg="modSp del">
        <pc:chgData name="Rebecca Rottensteiner" userId="0b3bafb9-27b5-4ca3-88c6-6e68c01e6d3f" providerId="ADAL" clId="{C70824A4-AB6A-4DC8-B7E3-AB3BE904A2C2}" dt="2019-08-07T09:01:38.438" v="57" actId="2696"/>
        <pc:sldMkLst>
          <pc:docMk/>
          <pc:sldMk cId="4134913889" sldId="292"/>
        </pc:sldMkLst>
        <pc:spChg chg="mod">
          <ac:chgData name="Rebecca Rottensteiner" userId="0b3bafb9-27b5-4ca3-88c6-6e68c01e6d3f" providerId="ADAL" clId="{C70824A4-AB6A-4DC8-B7E3-AB3BE904A2C2}" dt="2019-08-06T12:53:04.168" v="13" actId="12"/>
          <ac:spMkLst>
            <pc:docMk/>
            <pc:sldMk cId="4134913889" sldId="292"/>
            <ac:spMk id="3" creationId="{A13B232E-98A1-4909-8250-832E2B5B9A2C}"/>
          </ac:spMkLst>
        </pc:spChg>
      </pc:sldChg>
      <pc:sldChg chg="modSp del">
        <pc:chgData name="Rebecca Rottensteiner" userId="0b3bafb9-27b5-4ca3-88c6-6e68c01e6d3f" providerId="ADAL" clId="{C70824A4-AB6A-4DC8-B7E3-AB3BE904A2C2}" dt="2019-08-07T09:01:38.456" v="58" actId="2696"/>
        <pc:sldMkLst>
          <pc:docMk/>
          <pc:sldMk cId="1909886245" sldId="293"/>
        </pc:sldMkLst>
        <pc:spChg chg="mod">
          <ac:chgData name="Rebecca Rottensteiner" userId="0b3bafb9-27b5-4ca3-88c6-6e68c01e6d3f" providerId="ADAL" clId="{C70824A4-AB6A-4DC8-B7E3-AB3BE904A2C2}" dt="2019-08-06T12:53:20.385" v="15" actId="12"/>
          <ac:spMkLst>
            <pc:docMk/>
            <pc:sldMk cId="1909886245" sldId="293"/>
            <ac:spMk id="3" creationId="{47510ABD-A168-45FB-81D4-1E160C8465ED}"/>
          </ac:spMkLst>
        </pc:spChg>
      </pc:sldChg>
      <pc:sldChg chg="modSp del">
        <pc:chgData name="Rebecca Rottensteiner" userId="0b3bafb9-27b5-4ca3-88c6-6e68c01e6d3f" providerId="ADAL" clId="{C70824A4-AB6A-4DC8-B7E3-AB3BE904A2C2}" dt="2019-08-07T09:01:38.497" v="59" actId="2696"/>
        <pc:sldMkLst>
          <pc:docMk/>
          <pc:sldMk cId="2037198816" sldId="294"/>
        </pc:sldMkLst>
        <pc:spChg chg="mod">
          <ac:chgData name="Rebecca Rottensteiner" userId="0b3bafb9-27b5-4ca3-88c6-6e68c01e6d3f" providerId="ADAL" clId="{C70824A4-AB6A-4DC8-B7E3-AB3BE904A2C2}" dt="2019-08-06T12:53:57.404" v="16" actId="12"/>
          <ac:spMkLst>
            <pc:docMk/>
            <pc:sldMk cId="2037198816" sldId="294"/>
            <ac:spMk id="3" creationId="{32C9E52A-259D-422E-BB1F-B45A35B7F117}"/>
          </ac:spMkLst>
        </pc:spChg>
      </pc:sldChg>
      <pc:sldChg chg="modSp del">
        <pc:chgData name="Rebecca Rottensteiner" userId="0b3bafb9-27b5-4ca3-88c6-6e68c01e6d3f" providerId="ADAL" clId="{C70824A4-AB6A-4DC8-B7E3-AB3BE904A2C2}" dt="2019-08-07T09:01:38.539" v="60" actId="2696"/>
        <pc:sldMkLst>
          <pc:docMk/>
          <pc:sldMk cId="1926011" sldId="295"/>
        </pc:sldMkLst>
        <pc:spChg chg="mod">
          <ac:chgData name="Rebecca Rottensteiner" userId="0b3bafb9-27b5-4ca3-88c6-6e68c01e6d3f" providerId="ADAL" clId="{C70824A4-AB6A-4DC8-B7E3-AB3BE904A2C2}" dt="2019-08-06T12:54:07.524" v="18" actId="12"/>
          <ac:spMkLst>
            <pc:docMk/>
            <pc:sldMk cId="1926011" sldId="295"/>
            <ac:spMk id="9" creationId="{26D780DC-DDA7-4AE1-BDD3-20A5E103B3CE}"/>
          </ac:spMkLst>
        </pc:spChg>
      </pc:sldChg>
      <pc:sldChg chg="del">
        <pc:chgData name="Rebecca Rottensteiner" userId="0b3bafb9-27b5-4ca3-88c6-6e68c01e6d3f" providerId="ADAL" clId="{C70824A4-AB6A-4DC8-B7E3-AB3BE904A2C2}" dt="2019-08-07T09:01:38.658" v="63" actId="2696"/>
        <pc:sldMkLst>
          <pc:docMk/>
          <pc:sldMk cId="2948531580" sldId="296"/>
        </pc:sldMkLst>
      </pc:sldChg>
      <pc:sldChg chg="modSp">
        <pc:chgData name="Rebecca Rottensteiner" userId="0b3bafb9-27b5-4ca3-88c6-6e68c01e6d3f" providerId="ADAL" clId="{C70824A4-AB6A-4DC8-B7E3-AB3BE904A2C2}" dt="2019-08-06T12:58:23.970" v="52" actId="12"/>
        <pc:sldMkLst>
          <pc:docMk/>
          <pc:sldMk cId="2017794077" sldId="426"/>
        </pc:sldMkLst>
        <pc:spChg chg="mod">
          <ac:chgData name="Rebecca Rottensteiner" userId="0b3bafb9-27b5-4ca3-88c6-6e68c01e6d3f" providerId="ADAL" clId="{C70824A4-AB6A-4DC8-B7E3-AB3BE904A2C2}" dt="2019-08-06T12:58:23.970" v="52" actId="12"/>
          <ac:spMkLst>
            <pc:docMk/>
            <pc:sldMk cId="2017794077" sldId="426"/>
            <ac:spMk id="5" creationId="{C8FE5BF7-E146-4630-9C6B-DA0C5CE392FA}"/>
          </ac:spMkLst>
        </pc:spChg>
      </pc:sldChg>
      <pc:sldChg chg="modSp">
        <pc:chgData name="Rebecca Rottensteiner" userId="0b3bafb9-27b5-4ca3-88c6-6e68c01e6d3f" providerId="ADAL" clId="{C70824A4-AB6A-4DC8-B7E3-AB3BE904A2C2}" dt="2019-08-06T12:57:52.687" v="45" actId="12"/>
        <pc:sldMkLst>
          <pc:docMk/>
          <pc:sldMk cId="3216559564" sldId="432"/>
        </pc:sldMkLst>
        <pc:spChg chg="mod">
          <ac:chgData name="Rebecca Rottensteiner" userId="0b3bafb9-27b5-4ca3-88c6-6e68c01e6d3f" providerId="ADAL" clId="{C70824A4-AB6A-4DC8-B7E3-AB3BE904A2C2}" dt="2019-08-06T12:57:52.687" v="45" actId="12"/>
          <ac:spMkLst>
            <pc:docMk/>
            <pc:sldMk cId="3216559564" sldId="432"/>
            <ac:spMk id="4" creationId="{7A95C436-1CB7-4DC3-A2D6-E422120C3F03}"/>
          </ac:spMkLst>
        </pc:spChg>
      </pc:sldChg>
      <pc:sldChg chg="modSp">
        <pc:chgData name="Rebecca Rottensteiner" userId="0b3bafb9-27b5-4ca3-88c6-6e68c01e6d3f" providerId="ADAL" clId="{C70824A4-AB6A-4DC8-B7E3-AB3BE904A2C2}" dt="2019-08-06T12:56:22.796" v="30" actId="12"/>
        <pc:sldMkLst>
          <pc:docMk/>
          <pc:sldMk cId="3275359536" sldId="458"/>
        </pc:sldMkLst>
        <pc:spChg chg="mod">
          <ac:chgData name="Rebecca Rottensteiner" userId="0b3bafb9-27b5-4ca3-88c6-6e68c01e6d3f" providerId="ADAL" clId="{C70824A4-AB6A-4DC8-B7E3-AB3BE904A2C2}" dt="2019-08-06T12:56:22.796" v="30" actId="12"/>
          <ac:spMkLst>
            <pc:docMk/>
            <pc:sldMk cId="3275359536" sldId="458"/>
            <ac:spMk id="3" creationId="{0B294220-2886-4BCB-A78B-135300CDFF0E}"/>
          </ac:spMkLst>
        </pc:spChg>
        <pc:spChg chg="mod">
          <ac:chgData name="Rebecca Rottensteiner" userId="0b3bafb9-27b5-4ca3-88c6-6e68c01e6d3f" providerId="ADAL" clId="{C70824A4-AB6A-4DC8-B7E3-AB3BE904A2C2}" dt="2019-08-06T12:56:09.947" v="29" actId="12"/>
          <ac:spMkLst>
            <pc:docMk/>
            <pc:sldMk cId="3275359536" sldId="458"/>
            <ac:spMk id="4" creationId="{822362B0-96C2-4C60-A9FD-D98228255094}"/>
          </ac:spMkLst>
        </pc:spChg>
      </pc:sldChg>
      <pc:sldChg chg="modSp">
        <pc:chgData name="Rebecca Rottensteiner" userId="0b3bafb9-27b5-4ca3-88c6-6e68c01e6d3f" providerId="ADAL" clId="{C70824A4-AB6A-4DC8-B7E3-AB3BE904A2C2}" dt="2019-08-06T12:56:32.139" v="31" actId="12"/>
        <pc:sldMkLst>
          <pc:docMk/>
          <pc:sldMk cId="1417201611" sldId="459"/>
        </pc:sldMkLst>
        <pc:spChg chg="mod">
          <ac:chgData name="Rebecca Rottensteiner" userId="0b3bafb9-27b5-4ca3-88c6-6e68c01e6d3f" providerId="ADAL" clId="{C70824A4-AB6A-4DC8-B7E3-AB3BE904A2C2}" dt="2019-08-06T12:56:32.139" v="31" actId="12"/>
          <ac:spMkLst>
            <pc:docMk/>
            <pc:sldMk cId="1417201611" sldId="459"/>
            <ac:spMk id="3" creationId="{33C84910-4D5A-4F2E-9927-B26339B43C26}"/>
          </ac:spMkLst>
        </pc:spChg>
      </pc:sldChg>
      <pc:sldChg chg="modSp">
        <pc:chgData name="Rebecca Rottensteiner" userId="0b3bafb9-27b5-4ca3-88c6-6e68c01e6d3f" providerId="ADAL" clId="{C70824A4-AB6A-4DC8-B7E3-AB3BE904A2C2}" dt="2019-08-06T12:56:41.249" v="32" actId="12"/>
        <pc:sldMkLst>
          <pc:docMk/>
          <pc:sldMk cId="3454665811" sldId="460"/>
        </pc:sldMkLst>
        <pc:spChg chg="mod">
          <ac:chgData name="Rebecca Rottensteiner" userId="0b3bafb9-27b5-4ca3-88c6-6e68c01e6d3f" providerId="ADAL" clId="{C70824A4-AB6A-4DC8-B7E3-AB3BE904A2C2}" dt="2019-08-06T12:56:41.249" v="32" actId="12"/>
          <ac:spMkLst>
            <pc:docMk/>
            <pc:sldMk cId="3454665811" sldId="460"/>
            <ac:spMk id="4" creationId="{39493053-C022-4674-85BC-97DFCBD7B889}"/>
          </ac:spMkLst>
        </pc:spChg>
      </pc:sldChg>
      <pc:sldChg chg="modSp">
        <pc:chgData name="Rebecca Rottensteiner" userId="0b3bafb9-27b5-4ca3-88c6-6e68c01e6d3f" providerId="ADAL" clId="{C70824A4-AB6A-4DC8-B7E3-AB3BE904A2C2}" dt="2019-08-06T12:56:50.120" v="33" actId="12"/>
        <pc:sldMkLst>
          <pc:docMk/>
          <pc:sldMk cId="2303853453" sldId="461"/>
        </pc:sldMkLst>
        <pc:spChg chg="mod">
          <ac:chgData name="Rebecca Rottensteiner" userId="0b3bafb9-27b5-4ca3-88c6-6e68c01e6d3f" providerId="ADAL" clId="{C70824A4-AB6A-4DC8-B7E3-AB3BE904A2C2}" dt="2019-08-06T12:56:50.120" v="33" actId="12"/>
          <ac:spMkLst>
            <pc:docMk/>
            <pc:sldMk cId="2303853453" sldId="461"/>
            <ac:spMk id="3" creationId="{64142791-755C-431D-B0DD-B1E7D9731147}"/>
          </ac:spMkLst>
        </pc:spChg>
      </pc:sldChg>
      <pc:sldChg chg="modSp">
        <pc:chgData name="Rebecca Rottensteiner" userId="0b3bafb9-27b5-4ca3-88c6-6e68c01e6d3f" providerId="ADAL" clId="{C70824A4-AB6A-4DC8-B7E3-AB3BE904A2C2}" dt="2019-08-06T12:57:01.944" v="34" actId="12"/>
        <pc:sldMkLst>
          <pc:docMk/>
          <pc:sldMk cId="1363528282" sldId="462"/>
        </pc:sldMkLst>
        <pc:spChg chg="mod">
          <ac:chgData name="Rebecca Rottensteiner" userId="0b3bafb9-27b5-4ca3-88c6-6e68c01e6d3f" providerId="ADAL" clId="{C70824A4-AB6A-4DC8-B7E3-AB3BE904A2C2}" dt="2019-08-06T12:57:01.944" v="34" actId="12"/>
          <ac:spMkLst>
            <pc:docMk/>
            <pc:sldMk cId="1363528282" sldId="462"/>
            <ac:spMk id="3" creationId="{F2A3BC45-4A9E-4E74-8C66-52CE4058A424}"/>
          </ac:spMkLst>
        </pc:spChg>
        <pc:spChg chg="mod">
          <ac:chgData name="Rebecca Rottensteiner" userId="0b3bafb9-27b5-4ca3-88c6-6e68c01e6d3f" providerId="ADAL" clId="{C70824A4-AB6A-4DC8-B7E3-AB3BE904A2C2}" dt="2019-08-06T12:57:01.944" v="34" actId="12"/>
          <ac:spMkLst>
            <pc:docMk/>
            <pc:sldMk cId="1363528282" sldId="462"/>
            <ac:spMk id="12" creationId="{4710F6D5-BA44-4872-8ABC-3D67371C5616}"/>
          </ac:spMkLst>
        </pc:spChg>
        <pc:spChg chg="mod">
          <ac:chgData name="Rebecca Rottensteiner" userId="0b3bafb9-27b5-4ca3-88c6-6e68c01e6d3f" providerId="ADAL" clId="{C70824A4-AB6A-4DC8-B7E3-AB3BE904A2C2}" dt="2019-08-06T12:57:01.944" v="34" actId="12"/>
          <ac:spMkLst>
            <pc:docMk/>
            <pc:sldMk cId="1363528282" sldId="462"/>
            <ac:spMk id="13" creationId="{429951B8-E8A2-4505-BDCB-5E4C833A2FF5}"/>
          </ac:spMkLst>
        </pc:spChg>
      </pc:sldChg>
      <pc:sldChg chg="modSp">
        <pc:chgData name="Rebecca Rottensteiner" userId="0b3bafb9-27b5-4ca3-88c6-6e68c01e6d3f" providerId="ADAL" clId="{C70824A4-AB6A-4DC8-B7E3-AB3BE904A2C2}" dt="2019-08-06T12:57:38.456" v="38" actId="12"/>
        <pc:sldMkLst>
          <pc:docMk/>
          <pc:sldMk cId="1095215810" sldId="463"/>
        </pc:sldMkLst>
        <pc:spChg chg="mod">
          <ac:chgData name="Rebecca Rottensteiner" userId="0b3bafb9-27b5-4ca3-88c6-6e68c01e6d3f" providerId="ADAL" clId="{C70824A4-AB6A-4DC8-B7E3-AB3BE904A2C2}" dt="2019-08-06T12:57:38.456" v="38" actId="12"/>
          <ac:spMkLst>
            <pc:docMk/>
            <pc:sldMk cId="1095215810" sldId="463"/>
            <ac:spMk id="4" creationId="{CF1FD193-7156-430E-AD34-062EDDC81663}"/>
          </ac:spMkLst>
        </pc:spChg>
      </pc:sldChg>
      <pc:sldChg chg="modSp">
        <pc:chgData name="Rebecca Rottensteiner" userId="0b3bafb9-27b5-4ca3-88c6-6e68c01e6d3f" providerId="ADAL" clId="{C70824A4-AB6A-4DC8-B7E3-AB3BE904A2C2}" dt="2019-08-06T12:57:21.470" v="36" actId="12"/>
        <pc:sldMkLst>
          <pc:docMk/>
          <pc:sldMk cId="252543470" sldId="497"/>
        </pc:sldMkLst>
        <pc:spChg chg="mod">
          <ac:chgData name="Rebecca Rottensteiner" userId="0b3bafb9-27b5-4ca3-88c6-6e68c01e6d3f" providerId="ADAL" clId="{C70824A4-AB6A-4DC8-B7E3-AB3BE904A2C2}" dt="2019-08-06T12:57:21.470" v="36" actId="12"/>
          <ac:spMkLst>
            <pc:docMk/>
            <pc:sldMk cId="252543470" sldId="497"/>
            <ac:spMk id="4" creationId="{06CCCF49-2195-43C5-8465-8AC0AD568694}"/>
          </ac:spMkLst>
        </pc:spChg>
      </pc:sldChg>
      <pc:sldChg chg="modSp">
        <pc:chgData name="Rebecca Rottensteiner" userId="0b3bafb9-27b5-4ca3-88c6-6e68c01e6d3f" providerId="ADAL" clId="{C70824A4-AB6A-4DC8-B7E3-AB3BE904A2C2}" dt="2019-08-06T12:57:30.363" v="37" actId="12"/>
        <pc:sldMkLst>
          <pc:docMk/>
          <pc:sldMk cId="464253612" sldId="499"/>
        </pc:sldMkLst>
        <pc:spChg chg="mod">
          <ac:chgData name="Rebecca Rottensteiner" userId="0b3bafb9-27b5-4ca3-88c6-6e68c01e6d3f" providerId="ADAL" clId="{C70824A4-AB6A-4DC8-B7E3-AB3BE904A2C2}" dt="2019-08-06T12:57:30.363" v="37" actId="12"/>
          <ac:spMkLst>
            <pc:docMk/>
            <pc:sldMk cId="464253612" sldId="499"/>
            <ac:spMk id="4" creationId="{C17C9E84-7951-4624-B503-2EFB6D3F32C1}"/>
          </ac:spMkLst>
        </pc:spChg>
      </pc:sldChg>
      <pc:sldChg chg="modSp">
        <pc:chgData name="Rebecca Rottensteiner" userId="0b3bafb9-27b5-4ca3-88c6-6e68c01e6d3f" providerId="ADAL" clId="{C70824A4-AB6A-4DC8-B7E3-AB3BE904A2C2}" dt="2019-08-06T12:57:58.092" v="49" actId="12"/>
        <pc:sldMkLst>
          <pc:docMk/>
          <pc:sldMk cId="2062355520" sldId="500"/>
        </pc:sldMkLst>
        <pc:spChg chg="mod">
          <ac:chgData name="Rebecca Rottensteiner" userId="0b3bafb9-27b5-4ca3-88c6-6e68c01e6d3f" providerId="ADAL" clId="{C70824A4-AB6A-4DC8-B7E3-AB3BE904A2C2}" dt="2019-08-06T12:57:58.092" v="49" actId="12"/>
          <ac:spMkLst>
            <pc:docMk/>
            <pc:sldMk cId="2062355520" sldId="500"/>
            <ac:spMk id="4" creationId="{7A95C436-1CB7-4DC3-A2D6-E422120C3F03}"/>
          </ac:spMkLst>
        </pc:spChg>
      </pc:sldChg>
      <pc:sldChg chg="del">
        <pc:chgData name="Rebecca Rottensteiner" userId="0b3bafb9-27b5-4ca3-88c6-6e68c01e6d3f" providerId="ADAL" clId="{C70824A4-AB6A-4DC8-B7E3-AB3BE904A2C2}" dt="2019-08-07T09:01:38.808" v="70" actId="2696"/>
        <pc:sldMkLst>
          <pc:docMk/>
          <pc:sldMk cId="3305699668" sldId="501"/>
        </pc:sldMkLst>
      </pc:sldChg>
      <pc:sldChg chg="modSp">
        <pc:chgData name="Rebecca Rottensteiner" userId="0b3bafb9-27b5-4ca3-88c6-6e68c01e6d3f" providerId="ADAL" clId="{C70824A4-AB6A-4DC8-B7E3-AB3BE904A2C2}" dt="2019-08-06T12:58:06.925" v="50" actId="12"/>
        <pc:sldMkLst>
          <pc:docMk/>
          <pc:sldMk cId="3437683015" sldId="502"/>
        </pc:sldMkLst>
        <pc:spChg chg="mod">
          <ac:chgData name="Rebecca Rottensteiner" userId="0b3bafb9-27b5-4ca3-88c6-6e68c01e6d3f" providerId="ADAL" clId="{C70824A4-AB6A-4DC8-B7E3-AB3BE904A2C2}" dt="2019-08-06T12:58:06.925" v="50" actId="12"/>
          <ac:spMkLst>
            <pc:docMk/>
            <pc:sldMk cId="3437683015" sldId="502"/>
            <ac:spMk id="3" creationId="{65B13CDC-2AF2-4F23-A778-B3E7C434B219}"/>
          </ac:spMkLst>
        </pc:spChg>
      </pc:sldChg>
      <pc:sldChg chg="modSp">
        <pc:chgData name="Rebecca Rottensteiner" userId="0b3bafb9-27b5-4ca3-88c6-6e68c01e6d3f" providerId="ADAL" clId="{C70824A4-AB6A-4DC8-B7E3-AB3BE904A2C2}" dt="2019-08-07T11:28:04.083" v="71" actId="20577"/>
        <pc:sldMkLst>
          <pc:docMk/>
          <pc:sldMk cId="3676444405" sldId="503"/>
        </pc:sldMkLst>
        <pc:spChg chg="mod">
          <ac:chgData name="Rebecca Rottensteiner" userId="0b3bafb9-27b5-4ca3-88c6-6e68c01e6d3f" providerId="ADAL" clId="{C70824A4-AB6A-4DC8-B7E3-AB3BE904A2C2}" dt="2019-08-07T11:28:04.083" v="71" actId="20577"/>
          <ac:spMkLst>
            <pc:docMk/>
            <pc:sldMk cId="3676444405" sldId="503"/>
            <ac:spMk id="3" creationId="{858A208B-C5CC-4223-B8E1-E1C54858E052}"/>
          </ac:spMkLst>
        </pc:spChg>
      </pc:sldChg>
    </pc:docChg>
  </pc:docChgLst>
  <pc:docChgLst>
    <pc:chgData name="Rebecca Rottensteiner" userId="ed43a293-1fa9-4524-a9c7-64cb6c525e83" providerId="ADAL" clId="{C1D9CC8D-D0B4-4467-9963-7FE7926D2E68}"/>
    <pc:docChg chg="modSld">
      <pc:chgData name="Rebecca Rottensteiner" userId="ed43a293-1fa9-4524-a9c7-64cb6c525e83" providerId="ADAL" clId="{C1D9CC8D-D0B4-4467-9963-7FE7926D2E68}" dt="2019-05-22T06:47:39.298" v="0" actId="20577"/>
      <pc:docMkLst>
        <pc:docMk/>
      </pc:docMkLst>
    </pc:docChg>
  </pc:docChgLst>
  <pc:docChgLst>
    <pc:chgData name="Rebecca Rottensteiner" userId="0b3bafb9-27b5-4ca3-88c6-6e68c01e6d3f" providerId="ADAL" clId="{7F6B92F7-FBAE-457B-9D33-D65CEFE34E75}"/>
    <pc:docChg chg="undo custSel addSld delSld modSld">
      <pc:chgData name="Rebecca Rottensteiner" userId="0b3bafb9-27b5-4ca3-88c6-6e68c01e6d3f" providerId="ADAL" clId="{7F6B92F7-FBAE-457B-9D33-D65CEFE34E75}" dt="2019-08-05T12:36:22.953" v="406" actId="1076"/>
      <pc:docMkLst>
        <pc:docMk/>
      </pc:docMkLst>
      <pc:sldChg chg="add">
        <pc:chgData name="Rebecca Rottensteiner" userId="0b3bafb9-27b5-4ca3-88c6-6e68c01e6d3f" providerId="ADAL" clId="{7F6B92F7-FBAE-457B-9D33-D65CEFE34E75}" dt="2019-07-31T14:43:40.437" v="1"/>
        <pc:sldMkLst>
          <pc:docMk/>
          <pc:sldMk cId="2467149762" sldId="281"/>
        </pc:sldMkLst>
      </pc:sldChg>
      <pc:sldChg chg="modSp add">
        <pc:chgData name="Rebecca Rottensteiner" userId="0b3bafb9-27b5-4ca3-88c6-6e68c01e6d3f" providerId="ADAL" clId="{7F6B92F7-FBAE-457B-9D33-D65CEFE34E75}" dt="2019-07-31T14:44:31.818" v="21" actId="20577"/>
        <pc:sldMkLst>
          <pc:docMk/>
          <pc:sldMk cId="2421524168" sldId="404"/>
        </pc:sldMkLst>
        <pc:spChg chg="mod">
          <ac:chgData name="Rebecca Rottensteiner" userId="0b3bafb9-27b5-4ca3-88c6-6e68c01e6d3f" providerId="ADAL" clId="{7F6B92F7-FBAE-457B-9D33-D65CEFE34E75}" dt="2019-07-31T14:44:31.818" v="21" actId="20577"/>
          <ac:spMkLst>
            <pc:docMk/>
            <pc:sldMk cId="2421524168" sldId="404"/>
            <ac:spMk id="4" creationId="{7350CF0C-47BB-43FC-83D3-6A5B7B0DCB60}"/>
          </ac:spMkLst>
        </pc:spChg>
      </pc:sldChg>
      <pc:sldChg chg="modSp add">
        <pc:chgData name="Rebecca Rottensteiner" userId="0b3bafb9-27b5-4ca3-88c6-6e68c01e6d3f" providerId="ADAL" clId="{7F6B92F7-FBAE-457B-9D33-D65CEFE34E75}" dt="2019-08-05T11:11:56.244" v="133" actId="20577"/>
        <pc:sldMkLst>
          <pc:docMk/>
          <pc:sldMk cId="2017794077" sldId="426"/>
        </pc:sldMkLst>
        <pc:spChg chg="mod">
          <ac:chgData name="Rebecca Rottensteiner" userId="0b3bafb9-27b5-4ca3-88c6-6e68c01e6d3f" providerId="ADAL" clId="{7F6B92F7-FBAE-457B-9D33-D65CEFE34E75}" dt="2019-08-05T11:11:56.244" v="133" actId="20577"/>
          <ac:spMkLst>
            <pc:docMk/>
            <pc:sldMk cId="2017794077" sldId="426"/>
            <ac:spMk id="5" creationId="{C8FE5BF7-E146-4630-9C6B-DA0C5CE392FA}"/>
          </ac:spMkLst>
        </pc:spChg>
      </pc:sldChg>
      <pc:sldChg chg="modSp add">
        <pc:chgData name="Rebecca Rottensteiner" userId="0b3bafb9-27b5-4ca3-88c6-6e68c01e6d3f" providerId="ADAL" clId="{7F6B92F7-FBAE-457B-9D33-D65CEFE34E75}" dt="2019-07-31T14:47:02.302" v="41" actId="1076"/>
        <pc:sldMkLst>
          <pc:docMk/>
          <pc:sldMk cId="3216559564" sldId="432"/>
        </pc:sldMkLst>
        <pc:spChg chg="mod">
          <ac:chgData name="Rebecca Rottensteiner" userId="0b3bafb9-27b5-4ca3-88c6-6e68c01e6d3f" providerId="ADAL" clId="{7F6B92F7-FBAE-457B-9D33-D65CEFE34E75}" dt="2019-07-31T14:47:02.302" v="41" actId="1076"/>
          <ac:spMkLst>
            <pc:docMk/>
            <pc:sldMk cId="3216559564" sldId="432"/>
            <ac:spMk id="4" creationId="{7A95C436-1CB7-4DC3-A2D6-E422120C3F03}"/>
          </ac:spMkLst>
        </pc:spChg>
      </pc:sldChg>
      <pc:sldChg chg="add">
        <pc:chgData name="Rebecca Rottensteiner" userId="0b3bafb9-27b5-4ca3-88c6-6e68c01e6d3f" providerId="ADAL" clId="{7F6B92F7-FBAE-457B-9D33-D65CEFE34E75}" dt="2019-07-31T14:43:40.437" v="1"/>
        <pc:sldMkLst>
          <pc:docMk/>
          <pc:sldMk cId="3275359536" sldId="458"/>
        </pc:sldMkLst>
      </pc:sldChg>
      <pc:sldChg chg="add">
        <pc:chgData name="Rebecca Rottensteiner" userId="0b3bafb9-27b5-4ca3-88c6-6e68c01e6d3f" providerId="ADAL" clId="{7F6B92F7-FBAE-457B-9D33-D65CEFE34E75}" dt="2019-07-31T14:43:40.437" v="1"/>
        <pc:sldMkLst>
          <pc:docMk/>
          <pc:sldMk cId="1417201611" sldId="459"/>
        </pc:sldMkLst>
      </pc:sldChg>
      <pc:sldChg chg="add">
        <pc:chgData name="Rebecca Rottensteiner" userId="0b3bafb9-27b5-4ca3-88c6-6e68c01e6d3f" providerId="ADAL" clId="{7F6B92F7-FBAE-457B-9D33-D65CEFE34E75}" dt="2019-07-31T14:43:40.437" v="1"/>
        <pc:sldMkLst>
          <pc:docMk/>
          <pc:sldMk cId="3454665811" sldId="460"/>
        </pc:sldMkLst>
      </pc:sldChg>
      <pc:sldChg chg="add">
        <pc:chgData name="Rebecca Rottensteiner" userId="0b3bafb9-27b5-4ca3-88c6-6e68c01e6d3f" providerId="ADAL" clId="{7F6B92F7-FBAE-457B-9D33-D65CEFE34E75}" dt="2019-07-31T14:43:40.437" v="1"/>
        <pc:sldMkLst>
          <pc:docMk/>
          <pc:sldMk cId="2303853453" sldId="461"/>
        </pc:sldMkLst>
      </pc:sldChg>
      <pc:sldChg chg="add">
        <pc:chgData name="Rebecca Rottensteiner" userId="0b3bafb9-27b5-4ca3-88c6-6e68c01e6d3f" providerId="ADAL" clId="{7F6B92F7-FBAE-457B-9D33-D65CEFE34E75}" dt="2019-07-31T14:43:40.437" v="1"/>
        <pc:sldMkLst>
          <pc:docMk/>
          <pc:sldMk cId="1363528282" sldId="462"/>
        </pc:sldMkLst>
      </pc:sldChg>
      <pc:sldChg chg="add">
        <pc:chgData name="Rebecca Rottensteiner" userId="0b3bafb9-27b5-4ca3-88c6-6e68c01e6d3f" providerId="ADAL" clId="{7F6B92F7-FBAE-457B-9D33-D65CEFE34E75}" dt="2019-07-31T14:43:40.437" v="1"/>
        <pc:sldMkLst>
          <pc:docMk/>
          <pc:sldMk cId="1095215810" sldId="463"/>
        </pc:sldMkLst>
      </pc:sldChg>
      <pc:sldChg chg="add">
        <pc:chgData name="Rebecca Rottensteiner" userId="0b3bafb9-27b5-4ca3-88c6-6e68c01e6d3f" providerId="ADAL" clId="{7F6B92F7-FBAE-457B-9D33-D65CEFE34E75}" dt="2019-07-31T14:43:40.437" v="1"/>
        <pc:sldMkLst>
          <pc:docMk/>
          <pc:sldMk cId="128527227" sldId="495"/>
        </pc:sldMkLst>
      </pc:sldChg>
      <pc:sldChg chg="modSp add">
        <pc:chgData name="Rebecca Rottensteiner" userId="0b3bafb9-27b5-4ca3-88c6-6e68c01e6d3f" providerId="ADAL" clId="{7F6B92F7-FBAE-457B-9D33-D65CEFE34E75}" dt="2019-08-05T11:32:06.320" v="339" actId="20577"/>
        <pc:sldMkLst>
          <pc:docMk/>
          <pc:sldMk cId="17267829" sldId="496"/>
        </pc:sldMkLst>
        <pc:graphicFrameChg chg="modGraphic">
          <ac:chgData name="Rebecca Rottensteiner" userId="0b3bafb9-27b5-4ca3-88c6-6e68c01e6d3f" providerId="ADAL" clId="{7F6B92F7-FBAE-457B-9D33-D65CEFE34E75}" dt="2019-08-05T11:32:06.320" v="339" actId="20577"/>
          <ac:graphicFrameMkLst>
            <pc:docMk/>
            <pc:sldMk cId="17267829" sldId="496"/>
            <ac:graphicFrameMk id="4" creationId="{A96D9147-5B72-45E7-8F27-342DD54BED21}"/>
          </ac:graphicFrameMkLst>
        </pc:graphicFrameChg>
      </pc:sldChg>
      <pc:sldChg chg="add">
        <pc:chgData name="Rebecca Rottensteiner" userId="0b3bafb9-27b5-4ca3-88c6-6e68c01e6d3f" providerId="ADAL" clId="{7F6B92F7-FBAE-457B-9D33-D65CEFE34E75}" dt="2019-07-31T14:43:40.437" v="1"/>
        <pc:sldMkLst>
          <pc:docMk/>
          <pc:sldMk cId="252543470" sldId="497"/>
        </pc:sldMkLst>
      </pc:sldChg>
      <pc:sldChg chg="add">
        <pc:chgData name="Rebecca Rottensteiner" userId="0b3bafb9-27b5-4ca3-88c6-6e68c01e6d3f" providerId="ADAL" clId="{7F6B92F7-FBAE-457B-9D33-D65CEFE34E75}" dt="2019-07-31T14:43:40.437" v="1"/>
        <pc:sldMkLst>
          <pc:docMk/>
          <pc:sldMk cId="1704388997" sldId="498"/>
        </pc:sldMkLst>
      </pc:sldChg>
      <pc:sldChg chg="add">
        <pc:chgData name="Rebecca Rottensteiner" userId="0b3bafb9-27b5-4ca3-88c6-6e68c01e6d3f" providerId="ADAL" clId="{7F6B92F7-FBAE-457B-9D33-D65CEFE34E75}" dt="2019-07-31T14:43:40.437" v="1"/>
        <pc:sldMkLst>
          <pc:docMk/>
          <pc:sldMk cId="464253612" sldId="499"/>
        </pc:sldMkLst>
      </pc:sldChg>
      <pc:sldChg chg="modSp add">
        <pc:chgData name="Rebecca Rottensteiner" userId="0b3bafb9-27b5-4ca3-88c6-6e68c01e6d3f" providerId="ADAL" clId="{7F6B92F7-FBAE-457B-9D33-D65CEFE34E75}" dt="2019-07-31T14:47:20.795" v="47" actId="1076"/>
        <pc:sldMkLst>
          <pc:docMk/>
          <pc:sldMk cId="2062355520" sldId="500"/>
        </pc:sldMkLst>
        <pc:spChg chg="mod">
          <ac:chgData name="Rebecca Rottensteiner" userId="0b3bafb9-27b5-4ca3-88c6-6e68c01e6d3f" providerId="ADAL" clId="{7F6B92F7-FBAE-457B-9D33-D65CEFE34E75}" dt="2019-07-31T14:47:20.795" v="47" actId="1076"/>
          <ac:spMkLst>
            <pc:docMk/>
            <pc:sldMk cId="2062355520" sldId="500"/>
            <ac:spMk id="4" creationId="{7A95C436-1CB7-4DC3-A2D6-E422120C3F03}"/>
          </ac:spMkLst>
        </pc:spChg>
      </pc:sldChg>
      <pc:sldChg chg="addSp modSp add">
        <pc:chgData name="Rebecca Rottensteiner" userId="0b3bafb9-27b5-4ca3-88c6-6e68c01e6d3f" providerId="ADAL" clId="{7F6B92F7-FBAE-457B-9D33-D65CEFE34E75}" dt="2019-08-05T12:36:22.953" v="406" actId="1076"/>
        <pc:sldMkLst>
          <pc:docMk/>
          <pc:sldMk cId="3437683015" sldId="502"/>
        </pc:sldMkLst>
        <pc:spChg chg="mod">
          <ac:chgData name="Rebecca Rottensteiner" userId="0b3bafb9-27b5-4ca3-88c6-6e68c01e6d3f" providerId="ADAL" clId="{7F6B92F7-FBAE-457B-9D33-D65CEFE34E75}" dt="2019-08-05T11:49:31.776" v="345" actId="20577"/>
          <ac:spMkLst>
            <pc:docMk/>
            <pc:sldMk cId="3437683015" sldId="502"/>
            <ac:spMk id="2" creationId="{6EB31620-9A4D-4E24-9C93-E368292E2411}"/>
          </ac:spMkLst>
        </pc:spChg>
        <pc:spChg chg="mod">
          <ac:chgData name="Rebecca Rottensteiner" userId="0b3bafb9-27b5-4ca3-88c6-6e68c01e6d3f" providerId="ADAL" clId="{7F6B92F7-FBAE-457B-9D33-D65CEFE34E75}" dt="2019-08-05T12:31:40.872" v="388" actId="108"/>
          <ac:spMkLst>
            <pc:docMk/>
            <pc:sldMk cId="3437683015" sldId="502"/>
            <ac:spMk id="3" creationId="{65B13CDC-2AF2-4F23-A778-B3E7C434B219}"/>
          </ac:spMkLst>
        </pc:spChg>
        <pc:spChg chg="add mod">
          <ac:chgData name="Rebecca Rottensteiner" userId="0b3bafb9-27b5-4ca3-88c6-6e68c01e6d3f" providerId="ADAL" clId="{7F6B92F7-FBAE-457B-9D33-D65CEFE34E75}" dt="2019-08-05T12:36:22.953" v="406" actId="1076"/>
          <ac:spMkLst>
            <pc:docMk/>
            <pc:sldMk cId="3437683015" sldId="502"/>
            <ac:spMk id="4" creationId="{10E7AEDF-12BF-47CB-8D14-71F85B3B1552}"/>
          </ac:spMkLst>
        </pc:spChg>
        <pc:picChg chg="add mod">
          <ac:chgData name="Rebecca Rottensteiner" userId="0b3bafb9-27b5-4ca3-88c6-6e68c01e6d3f" providerId="ADAL" clId="{7F6B92F7-FBAE-457B-9D33-D65CEFE34E75}" dt="2019-08-05T12:36:22.953" v="406" actId="1076"/>
          <ac:picMkLst>
            <pc:docMk/>
            <pc:sldMk cId="3437683015" sldId="502"/>
            <ac:picMk id="5" creationId="{C8B0385C-7BDC-499A-9B50-62E894C8FDD0}"/>
          </ac:picMkLst>
        </pc:picChg>
      </pc:sldChg>
      <pc:sldChg chg="addSp modSp add">
        <pc:chgData name="Rebecca Rottensteiner" userId="0b3bafb9-27b5-4ca3-88c6-6e68c01e6d3f" providerId="ADAL" clId="{7F6B92F7-FBAE-457B-9D33-D65CEFE34E75}" dt="2019-08-05T12:35:40.408" v="402" actId="1076"/>
        <pc:sldMkLst>
          <pc:docMk/>
          <pc:sldMk cId="3676444405" sldId="503"/>
        </pc:sldMkLst>
        <pc:spChg chg="mod">
          <ac:chgData name="Rebecca Rottensteiner" userId="0b3bafb9-27b5-4ca3-88c6-6e68c01e6d3f" providerId="ADAL" clId="{7F6B92F7-FBAE-457B-9D33-D65CEFE34E75}" dt="2019-08-05T12:32:08.338" v="396" actId="20577"/>
          <ac:spMkLst>
            <pc:docMk/>
            <pc:sldMk cId="3676444405" sldId="503"/>
            <ac:spMk id="2" creationId="{8479C505-E0D6-4818-9A02-2881D9BCC9F7}"/>
          </ac:spMkLst>
        </pc:spChg>
        <pc:spChg chg="mod">
          <ac:chgData name="Rebecca Rottensteiner" userId="0b3bafb9-27b5-4ca3-88c6-6e68c01e6d3f" providerId="ADAL" clId="{7F6B92F7-FBAE-457B-9D33-D65CEFE34E75}" dt="2019-08-05T12:35:08.024" v="398"/>
          <ac:spMkLst>
            <pc:docMk/>
            <pc:sldMk cId="3676444405" sldId="503"/>
            <ac:spMk id="3" creationId="{858A208B-C5CC-4223-B8E1-E1C54858E052}"/>
          </ac:spMkLst>
        </pc:spChg>
        <pc:spChg chg="add mod">
          <ac:chgData name="Rebecca Rottensteiner" userId="0b3bafb9-27b5-4ca3-88c6-6e68c01e6d3f" providerId="ADAL" clId="{7F6B92F7-FBAE-457B-9D33-D65CEFE34E75}" dt="2019-08-05T12:35:40.408" v="402" actId="1076"/>
          <ac:spMkLst>
            <pc:docMk/>
            <pc:sldMk cId="3676444405" sldId="503"/>
            <ac:spMk id="4" creationId="{90E67FF6-43ED-484B-BBF7-6896C61CA47A}"/>
          </ac:spMkLst>
        </pc:spChg>
      </pc:sldChg>
    </pc:docChg>
  </pc:docChgLst>
  <pc:docChgLst>
    <pc:chgData name="Rebecca Rottensteiner" userId="ed43a293-1fa9-4524-a9c7-64cb6c525e83" providerId="ADAL" clId="{F4814B4B-C609-44C6-A991-D356EDAB7095}"/>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270805-CEF6-4E31-A813-5F191319E4F9}" type="datetimeFigureOut">
              <a:rPr lang="de-AT" smtClean="0"/>
              <a:t>07.08.2019</a:t>
            </a:fld>
            <a:endParaRPr lang="de-AT"/>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A88C9E-3D2C-449C-85BA-CB6DDEFFDE9A}" type="slidenum">
              <a:rPr lang="de-AT" smtClean="0"/>
              <a:t>‹Nr.›</a:t>
            </a:fld>
            <a:endParaRPr lang="de-AT"/>
          </a:p>
        </p:txBody>
      </p:sp>
    </p:spTree>
    <p:extLst>
      <p:ext uri="{BB962C8B-B14F-4D97-AF65-F5344CB8AC3E}">
        <p14:creationId xmlns:p14="http://schemas.microsoft.com/office/powerpoint/2010/main" val="4103336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Übung im </a:t>
            </a:r>
            <a:r>
              <a:rPr lang="de-AT" dirty="0" err="1"/>
              <a:t>Moodel</a:t>
            </a:r>
            <a:endParaRPr lang="de-AT" dirty="0"/>
          </a:p>
          <a:p>
            <a:pPr marL="228600" indent="-228600">
              <a:buAutoNum type="arabicPeriod"/>
            </a:pPr>
            <a:r>
              <a:rPr lang="de-AT" dirty="0"/>
              <a:t>mit Abgabe</a:t>
            </a:r>
          </a:p>
          <a:p>
            <a:pPr marL="228600" indent="-228600">
              <a:buAutoNum type="arabicPeriod"/>
            </a:pPr>
            <a:r>
              <a:rPr lang="de-AT" dirty="0"/>
              <a:t>Spaßübung</a:t>
            </a:r>
          </a:p>
        </p:txBody>
      </p:sp>
      <p:sp>
        <p:nvSpPr>
          <p:cNvPr id="4" name="Foliennummernplatzhalter 3"/>
          <p:cNvSpPr>
            <a:spLocks noGrp="1"/>
          </p:cNvSpPr>
          <p:nvPr>
            <p:ph type="sldNum" sz="quarter" idx="5"/>
          </p:nvPr>
        </p:nvSpPr>
        <p:spPr/>
        <p:txBody>
          <a:bodyPr/>
          <a:lstStyle/>
          <a:p>
            <a:fld id="{02666341-0C54-41B7-B649-CA72C9B8A5D8}" type="slidenum">
              <a:rPr lang="de-AT" smtClean="0"/>
              <a:t>17</a:t>
            </a:fld>
            <a:endParaRPr lang="de-AT"/>
          </a:p>
        </p:txBody>
      </p:sp>
    </p:spTree>
    <p:extLst>
      <p:ext uri="{BB962C8B-B14F-4D97-AF65-F5344CB8AC3E}">
        <p14:creationId xmlns:p14="http://schemas.microsoft.com/office/powerpoint/2010/main" val="35588254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elfolie">
    <p:bg>
      <p:bgPr>
        <a:solidFill>
          <a:schemeClr val="bg1"/>
        </a:solidFill>
        <a:effectLst/>
      </p:bgPr>
    </p:bg>
    <p:spTree>
      <p:nvGrpSpPr>
        <p:cNvPr id="1" name=""/>
        <p:cNvGrpSpPr/>
        <p:nvPr/>
      </p:nvGrpSpPr>
      <p:grpSpPr>
        <a:xfrm>
          <a:off x="0" y="0"/>
          <a:ext cx="0" cy="0"/>
          <a:chOff x="0" y="0"/>
          <a:chExt cx="0" cy="0"/>
        </a:xfrm>
      </p:grpSpPr>
      <p:sp>
        <p:nvSpPr>
          <p:cNvPr id="4" name="Titel 4">
            <a:extLst>
              <a:ext uri="{FF2B5EF4-FFF2-40B4-BE49-F238E27FC236}">
                <a16:creationId xmlns:a16="http://schemas.microsoft.com/office/drawing/2014/main" id="{D028618F-437B-4585-B9F8-3372462362A0}"/>
              </a:ext>
            </a:extLst>
          </p:cNvPr>
          <p:cNvSpPr>
            <a:spLocks noGrp="1"/>
          </p:cNvSpPr>
          <p:nvPr>
            <p:ph type="title" idx="4294967295" hasCustomPrompt="1"/>
          </p:nvPr>
        </p:nvSpPr>
        <p:spPr>
          <a:xfrm>
            <a:off x="3368825" y="2659384"/>
            <a:ext cx="5445125" cy="701731"/>
          </a:xfrm>
          <a:prstGeom prst="rect">
            <a:avLst/>
          </a:prstGeom>
        </p:spPr>
        <p:txBody>
          <a:bodyPr>
            <a:spAutoFit/>
          </a:bodyPr>
          <a:lstStyle>
            <a:lvl1pPr>
              <a:defRPr/>
            </a:lvl1pPr>
          </a:lstStyle>
          <a:p>
            <a:r>
              <a:rPr lang="de-AT" dirty="0"/>
              <a:t>Titel</a:t>
            </a:r>
          </a:p>
        </p:txBody>
      </p:sp>
      <p:sp>
        <p:nvSpPr>
          <p:cNvPr id="6" name="Freeform 6" title="Crop Mark">
            <a:extLst>
              <a:ext uri="{FF2B5EF4-FFF2-40B4-BE49-F238E27FC236}">
                <a16:creationId xmlns:a16="http://schemas.microsoft.com/office/drawing/2014/main" id="{CF517447-E20D-42FC-A986-A2985833E007}"/>
              </a:ext>
            </a:extLst>
          </p:cNvPr>
          <p:cNvSpPr/>
          <p:nvPr/>
        </p:nvSpPr>
        <p:spPr bwMode="auto">
          <a:xfrm rot="10800000">
            <a:off x="2914113" y="2269247"/>
            <a:ext cx="1966968"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9" name="Freeform 6" title="Crop Mark">
            <a:extLst>
              <a:ext uri="{FF2B5EF4-FFF2-40B4-BE49-F238E27FC236}">
                <a16:creationId xmlns:a16="http://schemas.microsoft.com/office/drawing/2014/main" id="{62DBCF73-844D-4273-A0BD-B3E42DF69B58}"/>
              </a:ext>
            </a:extLst>
          </p:cNvPr>
          <p:cNvSpPr/>
          <p:nvPr/>
        </p:nvSpPr>
        <p:spPr bwMode="auto">
          <a:xfrm>
            <a:off x="7198858" y="2421647"/>
            <a:ext cx="1966968"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3" name="Textplatzhalter 2">
            <a:extLst>
              <a:ext uri="{FF2B5EF4-FFF2-40B4-BE49-F238E27FC236}">
                <a16:creationId xmlns:a16="http://schemas.microsoft.com/office/drawing/2014/main" id="{E7FB3E56-997B-446E-9F05-6EC68B4C3FDA}"/>
              </a:ext>
            </a:extLst>
          </p:cNvPr>
          <p:cNvSpPr>
            <a:spLocks noGrp="1"/>
          </p:cNvSpPr>
          <p:nvPr>
            <p:ph type="body" sz="quarter" idx="10" hasCustomPrompt="1"/>
          </p:nvPr>
        </p:nvSpPr>
        <p:spPr>
          <a:xfrm>
            <a:off x="3368208" y="3607122"/>
            <a:ext cx="5445125" cy="823912"/>
          </a:xfrm>
          <a:prstGeom prst="rect">
            <a:avLst/>
          </a:prstGeom>
        </p:spPr>
        <p:txBody>
          <a:bodyPr anchor="b"/>
          <a:lstStyle>
            <a:lvl1pPr marL="0" indent="0">
              <a:buNone/>
              <a:defRPr sz="2000"/>
            </a:lvl1pPr>
          </a:lstStyle>
          <a:p>
            <a:pPr lvl="0"/>
            <a:r>
              <a:rPr lang="de-AT" dirty="0" err="1"/>
              <a:t>Subtitle</a:t>
            </a:r>
            <a:endParaRPr lang="de-AT" dirty="0"/>
          </a:p>
        </p:txBody>
      </p:sp>
      <p:sp>
        <p:nvSpPr>
          <p:cNvPr id="10" name="CustomShape 2">
            <a:extLst>
              <a:ext uri="{FF2B5EF4-FFF2-40B4-BE49-F238E27FC236}">
                <a16:creationId xmlns:a16="http://schemas.microsoft.com/office/drawing/2014/main" id="{D9561333-8B66-424D-9F12-BC5C386A5548}"/>
              </a:ext>
            </a:extLst>
          </p:cNvPr>
          <p:cNvSpPr/>
          <p:nvPr/>
        </p:nvSpPr>
        <p:spPr>
          <a:xfrm>
            <a:off x="831960" y="5748568"/>
            <a:ext cx="10513440" cy="463320"/>
          </a:xfrm>
          <a:prstGeom prst="rect">
            <a:avLst/>
          </a:prstGeom>
          <a:noFill/>
          <a:ln>
            <a:noFill/>
          </a:ln>
          <a:effectLst>
            <a:outerShdw blurRad="50800" dist="38100" dir="2700000" algn="tl" rotWithShape="0">
              <a:schemeClr val="accent5">
                <a:lumMod val="20000"/>
                <a:lumOff val="80000"/>
                <a:alpha val="40000"/>
              </a:schemeClr>
            </a:outerShdw>
          </a:effectLst>
        </p:spPr>
        <p:style>
          <a:lnRef idx="0">
            <a:scrgbClr r="0" g="0" b="0"/>
          </a:lnRef>
          <a:fillRef idx="0">
            <a:scrgbClr r="0" g="0" b="0"/>
          </a:fillRef>
          <a:effectRef idx="0">
            <a:scrgbClr r="0" g="0" b="0"/>
          </a:effectRef>
          <a:fontRef idx="minor"/>
        </p:style>
        <p:txBody>
          <a:bodyPr lIns="90000" tIns="45000" rIns="90000" bIns="45000">
            <a:normAutofit fontScale="94000"/>
          </a:bodyPr>
          <a:lstStyle/>
          <a:p>
            <a:pPr algn="ctr">
              <a:lnSpc>
                <a:spcPct val="114000"/>
              </a:lnSpc>
              <a:spcBef>
                <a:spcPts val="1001"/>
              </a:spcBef>
            </a:pPr>
            <a:r>
              <a:rPr lang="de-AT" sz="1800" b="0" strike="noStrike" spc="-1" dirty="0">
                <a:solidFill>
                  <a:schemeClr val="tx2"/>
                </a:solidFill>
                <a:latin typeface="Arial"/>
                <a:ea typeface="DejaVu Sans"/>
              </a:rPr>
              <a:t>CODERS.BAY / 07.04.2019/ Rebecca Rottensteiner</a:t>
            </a:r>
            <a:endParaRPr lang="de-AT" sz="1800" b="0" strike="noStrike" spc="-1" dirty="0">
              <a:solidFill>
                <a:schemeClr val="tx2"/>
              </a:solidFill>
              <a:latin typeface="Arial"/>
            </a:endParaRPr>
          </a:p>
        </p:txBody>
      </p:sp>
      <p:pic>
        <p:nvPicPr>
          <p:cNvPr id="11" name="Grafik 6">
            <a:extLst>
              <a:ext uri="{FF2B5EF4-FFF2-40B4-BE49-F238E27FC236}">
                <a16:creationId xmlns:a16="http://schemas.microsoft.com/office/drawing/2014/main" id="{CF5AA6C6-A922-4638-AE15-4A90585865AA}"/>
              </a:ext>
            </a:extLst>
          </p:cNvPr>
          <p:cNvPicPr/>
          <p:nvPr/>
        </p:nvPicPr>
        <p:blipFill>
          <a:blip r:embed="rId2"/>
          <a:stretch/>
        </p:blipFill>
        <p:spPr>
          <a:xfrm>
            <a:off x="5287079" y="704877"/>
            <a:ext cx="1617840" cy="1296000"/>
          </a:xfrm>
          <a:prstGeom prst="rect">
            <a:avLst/>
          </a:prstGeom>
          <a:ln>
            <a:noFill/>
          </a:ln>
        </p:spPr>
      </p:pic>
    </p:spTree>
    <p:extLst>
      <p:ext uri="{BB962C8B-B14F-4D97-AF65-F5344CB8AC3E}">
        <p14:creationId xmlns:p14="http://schemas.microsoft.com/office/powerpoint/2010/main" val="73861404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cSld name="Kapitelseite">
    <p:bg>
      <p:bgPr>
        <a:solidFill>
          <a:schemeClr val="tx1"/>
        </a:solidFill>
        <a:effectLst/>
      </p:bgPr>
    </p:bg>
    <p:spTree>
      <p:nvGrpSpPr>
        <p:cNvPr id="1" name=""/>
        <p:cNvGrpSpPr/>
        <p:nvPr/>
      </p:nvGrpSpPr>
      <p:grpSpPr>
        <a:xfrm>
          <a:off x="0" y="0"/>
          <a:ext cx="0" cy="0"/>
          <a:chOff x="0" y="0"/>
          <a:chExt cx="0" cy="0"/>
        </a:xfrm>
      </p:grpSpPr>
      <p:grpSp>
        <p:nvGrpSpPr>
          <p:cNvPr id="7" name="Gruppieren 6">
            <a:extLst>
              <a:ext uri="{FF2B5EF4-FFF2-40B4-BE49-F238E27FC236}">
                <a16:creationId xmlns:a16="http://schemas.microsoft.com/office/drawing/2014/main" id="{2C290EA2-8EED-4B2F-8546-3E67BE968048}"/>
              </a:ext>
            </a:extLst>
          </p:cNvPr>
          <p:cNvGrpSpPr/>
          <p:nvPr/>
        </p:nvGrpSpPr>
        <p:grpSpPr>
          <a:xfrm>
            <a:off x="3031435" y="2308613"/>
            <a:ext cx="6082748" cy="2522103"/>
            <a:chOff x="3540782" y="2123419"/>
            <a:chExt cx="5444022" cy="2522103"/>
          </a:xfrm>
        </p:grpSpPr>
        <p:sp>
          <p:nvSpPr>
            <p:cNvPr id="8" name="Freeform 6" title="Crop Mark">
              <a:extLst>
                <a:ext uri="{FF2B5EF4-FFF2-40B4-BE49-F238E27FC236}">
                  <a16:creationId xmlns:a16="http://schemas.microsoft.com/office/drawing/2014/main" id="{9D224513-CEA2-4E62-AE50-5585E3136681}"/>
                </a:ext>
              </a:extLst>
            </p:cNvPr>
            <p:cNvSpPr/>
            <p:nvPr/>
          </p:nvSpPr>
          <p:spPr bwMode="auto">
            <a:xfrm rot="10800000">
              <a:off x="3540782" y="21234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9" name="Freeform 6" title="Crop Mark">
              <a:extLst>
                <a:ext uri="{FF2B5EF4-FFF2-40B4-BE49-F238E27FC236}">
                  <a16:creationId xmlns:a16="http://schemas.microsoft.com/office/drawing/2014/main" id="{0FC737CC-6E8C-48AA-8547-D7CF638891CA}"/>
                </a:ext>
              </a:extLst>
            </p:cNvPr>
            <p:cNvSpPr/>
            <p:nvPr userDrawn="1"/>
          </p:nvSpPr>
          <p:spPr bwMode="auto">
            <a:xfrm>
              <a:off x="7224380" y="22758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grpSp>
      <p:sp>
        <p:nvSpPr>
          <p:cNvPr id="10" name="Titel 1">
            <a:extLst>
              <a:ext uri="{FF2B5EF4-FFF2-40B4-BE49-F238E27FC236}">
                <a16:creationId xmlns:a16="http://schemas.microsoft.com/office/drawing/2014/main" id="{D0802CB5-71C9-4511-912E-AE497EA35A5F}"/>
              </a:ext>
            </a:extLst>
          </p:cNvPr>
          <p:cNvSpPr>
            <a:spLocks noGrp="1"/>
          </p:cNvSpPr>
          <p:nvPr>
            <p:ph type="title"/>
          </p:nvPr>
        </p:nvSpPr>
        <p:spPr>
          <a:xfrm>
            <a:off x="3373988" y="2698231"/>
            <a:ext cx="5444023" cy="1590465"/>
          </a:xfrm>
          <a:prstGeom prst="rect">
            <a:avLst/>
          </a:prstGeom>
        </p:spPr>
        <p:txBody>
          <a:bodyPr anchor="ctr">
            <a:normAutofit/>
          </a:bodyPr>
          <a:lstStyle>
            <a:lvl1pPr algn="ctr">
              <a:defRPr lang="de-AT" sz="3600" b="1" kern="1200" cap="small" baseline="0" dirty="0">
                <a:solidFill>
                  <a:schemeClr val="bg2"/>
                </a:solidFill>
                <a:effectLst>
                  <a:outerShdw blurRad="38100" dist="38100" dir="2700000" algn="tl">
                    <a:srgbClr val="000000">
                      <a:alpha val="43137"/>
                    </a:srgbClr>
                  </a:outerShdw>
                </a:effectLst>
                <a:latin typeface="+mj-lt"/>
                <a:ea typeface="+mj-ea"/>
                <a:cs typeface="+mj-cs"/>
              </a:defRPr>
            </a:lvl1pPr>
          </a:lstStyle>
          <a:p>
            <a:pPr>
              <a:lnSpc>
                <a:spcPct val="100000"/>
              </a:lnSpc>
            </a:pPr>
            <a:r>
              <a:rPr lang="de-DE" sz="3400">
                <a:solidFill>
                  <a:schemeClr val="tx1"/>
                </a:solidFill>
              </a:rPr>
              <a:t>Mastertitelformat bearbeiten</a:t>
            </a:r>
            <a:endParaRPr lang="de-AT" sz="3400" dirty="0">
              <a:solidFill>
                <a:schemeClr val="tx1"/>
              </a:solidFill>
            </a:endParaRPr>
          </a:p>
        </p:txBody>
      </p:sp>
      <p:pic>
        <p:nvPicPr>
          <p:cNvPr id="12" name="Grafik 6">
            <a:extLst>
              <a:ext uri="{FF2B5EF4-FFF2-40B4-BE49-F238E27FC236}">
                <a16:creationId xmlns:a16="http://schemas.microsoft.com/office/drawing/2014/main" id="{DC04B53F-97D4-4C96-8630-1F9CE939F525}"/>
              </a:ext>
            </a:extLst>
          </p:cNvPr>
          <p:cNvPicPr/>
          <p:nvPr/>
        </p:nvPicPr>
        <p:blipFill>
          <a:blip r:embed="rId2"/>
          <a:stretch/>
        </p:blipFill>
        <p:spPr>
          <a:xfrm>
            <a:off x="5287079" y="704877"/>
            <a:ext cx="1617840" cy="1296000"/>
          </a:xfrm>
          <a:prstGeom prst="rect">
            <a:avLst/>
          </a:prstGeom>
          <a:ln>
            <a:noFill/>
          </a:ln>
        </p:spPr>
      </p:pic>
    </p:spTree>
    <p:extLst>
      <p:ext uri="{BB962C8B-B14F-4D97-AF65-F5344CB8AC3E}">
        <p14:creationId xmlns:p14="http://schemas.microsoft.com/office/powerpoint/2010/main" val="3352815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Übungsfolie">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B900E5AE-4B36-4EB8-8625-AC819A6F193E}"/>
              </a:ext>
            </a:extLst>
          </p:cNvPr>
          <p:cNvSpPr>
            <a:spLocks noGrp="1"/>
          </p:cNvSpPr>
          <p:nvPr>
            <p:ph type="body" sz="quarter" idx="13"/>
          </p:nvPr>
        </p:nvSpPr>
        <p:spPr>
          <a:xfrm>
            <a:off x="2043112" y="2966830"/>
            <a:ext cx="8105775" cy="1318310"/>
          </a:xfrm>
          <a:prstGeom prst="rect">
            <a:avLst/>
          </a:prstGeom>
        </p:spPr>
        <p:txBody>
          <a:bodyPr>
            <a:sp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dirty="0"/>
          </a:p>
        </p:txBody>
      </p:sp>
      <p:sp>
        <p:nvSpPr>
          <p:cNvPr id="15" name="Titel 1">
            <a:extLst>
              <a:ext uri="{FF2B5EF4-FFF2-40B4-BE49-F238E27FC236}">
                <a16:creationId xmlns:a16="http://schemas.microsoft.com/office/drawing/2014/main" id="{B48159F6-F13C-4064-8CA4-6567E9F360C3}"/>
              </a:ext>
            </a:extLst>
          </p:cNvPr>
          <p:cNvSpPr txBox="1">
            <a:spLocks/>
          </p:cNvSpPr>
          <p:nvPr/>
        </p:nvSpPr>
        <p:spPr>
          <a:xfrm>
            <a:off x="472939" y="192746"/>
            <a:ext cx="4473147" cy="547319"/>
          </a:xfrm>
          <a:prstGeom prst="rect">
            <a:avLst/>
          </a:prstGeom>
        </p:spPr>
        <p:txBody>
          <a:bodyPr anchor="ctr"/>
          <a:lstStyle>
            <a:lvl1pPr algn="ctr" defTabSz="914377" rtl="0" eaLnBrk="1" latinLnBrk="0" hangingPunct="1">
              <a:lnSpc>
                <a:spcPct val="90000"/>
              </a:lnSpc>
              <a:spcBef>
                <a:spcPct val="0"/>
              </a:spcBef>
              <a:buNone/>
              <a:defRPr sz="3600" b="1" kern="1200" cap="small" baseline="0">
                <a:solidFill>
                  <a:schemeClr val="bg1"/>
                </a:solidFill>
                <a:effectLst>
                  <a:outerShdw blurRad="38100" dist="38100" dir="2700000" algn="tl">
                    <a:srgbClr val="000000">
                      <a:alpha val="43137"/>
                    </a:srgbClr>
                  </a:outerShdw>
                </a:effectLst>
                <a:latin typeface="+mj-lt"/>
                <a:ea typeface="+mj-ea"/>
                <a:cs typeface="+mj-cs"/>
              </a:defRPr>
            </a:lvl1pPr>
          </a:lstStyle>
          <a:p>
            <a:r>
              <a:rPr lang="de-DE" sz="2800" dirty="0">
                <a:solidFill>
                  <a:schemeClr val="tx1"/>
                </a:solidFill>
              </a:rPr>
              <a:t>Übung…</a:t>
            </a:r>
            <a:endParaRPr lang="de-AT" sz="2800" dirty="0">
              <a:solidFill>
                <a:schemeClr val="tx1"/>
              </a:solidFill>
            </a:endParaRPr>
          </a:p>
        </p:txBody>
      </p:sp>
      <p:sp>
        <p:nvSpPr>
          <p:cNvPr id="12" name="Freeform 6" title="Crop Mark">
            <a:extLst>
              <a:ext uri="{FF2B5EF4-FFF2-40B4-BE49-F238E27FC236}">
                <a16:creationId xmlns:a16="http://schemas.microsoft.com/office/drawing/2014/main" id="{92E52915-1418-45C3-9813-90B1CC742FA9}"/>
              </a:ext>
            </a:extLst>
          </p:cNvPr>
          <p:cNvSpPr/>
          <p:nvPr/>
        </p:nvSpPr>
        <p:spPr bwMode="auto">
          <a:xfrm rot="10800000">
            <a:off x="371115" y="97485"/>
            <a:ext cx="499620" cy="672537"/>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sp>
      <p:sp>
        <p:nvSpPr>
          <p:cNvPr id="13" name="Freeform 6" title="Crop Mark">
            <a:extLst>
              <a:ext uri="{FF2B5EF4-FFF2-40B4-BE49-F238E27FC236}">
                <a16:creationId xmlns:a16="http://schemas.microsoft.com/office/drawing/2014/main" id="{5851F420-6255-4284-9297-E9296DF0D53D}"/>
              </a:ext>
            </a:extLst>
          </p:cNvPr>
          <p:cNvSpPr/>
          <p:nvPr/>
        </p:nvSpPr>
        <p:spPr bwMode="auto">
          <a:xfrm>
            <a:off x="4548290" y="102916"/>
            <a:ext cx="499620" cy="745541"/>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prstClr val="black"/>
              </a:solidFill>
              <a:effectLst/>
              <a:uLnTx/>
              <a:uFillTx/>
              <a:latin typeface="Raleway"/>
              <a:ea typeface="+mn-ea"/>
              <a:cs typeface="+mn-cs"/>
            </a:endParaRPr>
          </a:p>
        </p:txBody>
      </p:sp>
      <p:pic>
        <p:nvPicPr>
          <p:cNvPr id="16" name="Grafik 15">
            <a:extLst>
              <a:ext uri="{FF2B5EF4-FFF2-40B4-BE49-F238E27FC236}">
                <a16:creationId xmlns:a16="http://schemas.microsoft.com/office/drawing/2014/main" id="{4D6FD8CB-1DDA-4FF9-8139-884E541962D0}"/>
              </a:ext>
            </a:extLst>
          </p:cNvPr>
          <p:cNvPicPr/>
          <p:nvPr/>
        </p:nvPicPr>
        <p:blipFill>
          <a:blip r:embed="rId2"/>
          <a:stretch/>
        </p:blipFill>
        <p:spPr>
          <a:xfrm>
            <a:off x="11097785" y="88176"/>
            <a:ext cx="949085" cy="760282"/>
          </a:xfrm>
          <a:prstGeom prst="rect">
            <a:avLst/>
          </a:prstGeom>
          <a:ln>
            <a:noFill/>
          </a:ln>
        </p:spPr>
      </p:pic>
      <p:sp>
        <p:nvSpPr>
          <p:cNvPr id="17" name="Rechteck 16">
            <a:extLst>
              <a:ext uri="{FF2B5EF4-FFF2-40B4-BE49-F238E27FC236}">
                <a16:creationId xmlns:a16="http://schemas.microsoft.com/office/drawing/2014/main" id="{20FD4E7F-C04F-4CE7-8F73-C8B399D1ABFE}"/>
              </a:ext>
            </a:extLst>
          </p:cNvPr>
          <p:cNvSpPr/>
          <p:nvPr/>
        </p:nvSpPr>
        <p:spPr>
          <a:xfrm>
            <a:off x="0" y="6455870"/>
            <a:ext cx="12192000" cy="4027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tIns="108000" bIns="108000" rtlCol="0" anchor="ctr">
            <a:spAutoFit/>
          </a:bodyPr>
          <a:lstStyle/>
          <a:p>
            <a:pPr algn="ctr"/>
            <a:r>
              <a:rPr lang="de-AT" sz="1200"/>
              <a:t>&lt; </a:t>
            </a:r>
            <a:fld id="{B4E5A919-9C23-4E91-B8F0-F882270E1387}" type="slidenum">
              <a:rPr lang="de-AT" sz="1200" smtClean="0"/>
              <a:pPr algn="ctr"/>
              <a:t>‹Nr.›</a:t>
            </a:fld>
            <a:r>
              <a:rPr lang="de-AT" sz="1200"/>
              <a:t> /&gt;</a:t>
            </a:r>
            <a:endParaRPr lang="de-AT" sz="1200" dirty="0"/>
          </a:p>
        </p:txBody>
      </p:sp>
    </p:spTree>
    <p:extLst>
      <p:ext uri="{BB962C8B-B14F-4D97-AF65-F5344CB8AC3E}">
        <p14:creationId xmlns:p14="http://schemas.microsoft.com/office/powerpoint/2010/main" val="3823873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Standardsei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C92432-C931-4BBA-97DC-B8F57F393E4C}"/>
              </a:ext>
            </a:extLst>
          </p:cNvPr>
          <p:cNvSpPr>
            <a:spLocks noGrp="1"/>
          </p:cNvSpPr>
          <p:nvPr>
            <p:ph type="title"/>
          </p:nvPr>
        </p:nvSpPr>
        <p:spPr>
          <a:xfrm>
            <a:off x="486032" y="222423"/>
            <a:ext cx="4473147" cy="547319"/>
          </a:xfrm>
          <a:prstGeom prst="rect">
            <a:avLst/>
          </a:prstGeom>
        </p:spPr>
        <p:txBody>
          <a:bodyPr anchor="ctr"/>
          <a:lstStyle>
            <a:lvl1pPr algn="ctr">
              <a:defRPr sz="2000" b="1" cap="small" baseline="0">
                <a:solidFill>
                  <a:schemeClr val="tx1"/>
                </a:solidFill>
                <a:effectLst>
                  <a:outerShdw blurRad="38100" dist="38100" dir="2700000" algn="tl">
                    <a:srgbClr val="000000">
                      <a:alpha val="43137"/>
                    </a:srgbClr>
                  </a:outerShdw>
                </a:effectLst>
              </a:defRPr>
            </a:lvl1pPr>
          </a:lstStyle>
          <a:p>
            <a:r>
              <a:rPr lang="de-DE"/>
              <a:t>Mastertitelformat bearbeiten</a:t>
            </a:r>
            <a:endParaRPr lang="de-AT" dirty="0"/>
          </a:p>
        </p:txBody>
      </p:sp>
      <p:sp>
        <p:nvSpPr>
          <p:cNvPr id="9" name="Freeform 6" title="Crop Mark">
            <a:extLst>
              <a:ext uri="{FF2B5EF4-FFF2-40B4-BE49-F238E27FC236}">
                <a16:creationId xmlns:a16="http://schemas.microsoft.com/office/drawing/2014/main" id="{22BB6488-3999-4C8F-B997-40157CEE828F}"/>
              </a:ext>
            </a:extLst>
          </p:cNvPr>
          <p:cNvSpPr/>
          <p:nvPr/>
        </p:nvSpPr>
        <p:spPr bwMode="auto">
          <a:xfrm rot="10800000">
            <a:off x="371115" y="97485"/>
            <a:ext cx="499620" cy="672537"/>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sp>
      <p:sp>
        <p:nvSpPr>
          <p:cNvPr id="10" name="Freeform 6" title="Crop Mark">
            <a:extLst>
              <a:ext uri="{FF2B5EF4-FFF2-40B4-BE49-F238E27FC236}">
                <a16:creationId xmlns:a16="http://schemas.microsoft.com/office/drawing/2014/main" id="{B9E4B8C1-A0F9-4A60-9E9B-4DE0D6A6345B}"/>
              </a:ext>
            </a:extLst>
          </p:cNvPr>
          <p:cNvSpPr/>
          <p:nvPr/>
        </p:nvSpPr>
        <p:spPr bwMode="auto">
          <a:xfrm>
            <a:off x="4548290" y="102916"/>
            <a:ext cx="499620" cy="745541"/>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prstClr val="black"/>
              </a:solidFill>
              <a:effectLst/>
              <a:uLnTx/>
              <a:uFillTx/>
              <a:latin typeface="Raleway"/>
              <a:ea typeface="+mn-ea"/>
              <a:cs typeface="+mn-cs"/>
            </a:endParaRPr>
          </a:p>
        </p:txBody>
      </p:sp>
      <p:sp>
        <p:nvSpPr>
          <p:cNvPr id="5" name="Textplatzhalter 4">
            <a:extLst>
              <a:ext uri="{FF2B5EF4-FFF2-40B4-BE49-F238E27FC236}">
                <a16:creationId xmlns:a16="http://schemas.microsoft.com/office/drawing/2014/main" id="{7CAA7908-8345-44A7-8317-AC36384811BA}"/>
              </a:ext>
            </a:extLst>
          </p:cNvPr>
          <p:cNvSpPr>
            <a:spLocks noGrp="1"/>
          </p:cNvSpPr>
          <p:nvPr>
            <p:ph type="body" sz="quarter" idx="13"/>
          </p:nvPr>
        </p:nvSpPr>
        <p:spPr>
          <a:xfrm>
            <a:off x="371475" y="1455738"/>
            <a:ext cx="10067925" cy="1318310"/>
          </a:xfrm>
          <a:prstGeom prst="rect">
            <a:avLst/>
          </a:prstGeom>
        </p:spPr>
        <p:txBody>
          <a:bodyPr>
            <a:sp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dirty="0"/>
          </a:p>
        </p:txBody>
      </p:sp>
      <p:pic>
        <p:nvPicPr>
          <p:cNvPr id="11" name="Grafik 10">
            <a:extLst>
              <a:ext uri="{FF2B5EF4-FFF2-40B4-BE49-F238E27FC236}">
                <a16:creationId xmlns:a16="http://schemas.microsoft.com/office/drawing/2014/main" id="{279CA1DA-3281-43F8-B162-8C2059ED5A02}"/>
              </a:ext>
            </a:extLst>
          </p:cNvPr>
          <p:cNvPicPr/>
          <p:nvPr/>
        </p:nvPicPr>
        <p:blipFill>
          <a:blip r:embed="rId2"/>
          <a:stretch/>
        </p:blipFill>
        <p:spPr>
          <a:xfrm>
            <a:off x="11097785" y="88176"/>
            <a:ext cx="949085" cy="760282"/>
          </a:xfrm>
          <a:prstGeom prst="rect">
            <a:avLst/>
          </a:prstGeom>
          <a:ln>
            <a:noFill/>
          </a:ln>
        </p:spPr>
      </p:pic>
      <p:sp>
        <p:nvSpPr>
          <p:cNvPr id="12" name="Rechteck 11">
            <a:extLst>
              <a:ext uri="{FF2B5EF4-FFF2-40B4-BE49-F238E27FC236}">
                <a16:creationId xmlns:a16="http://schemas.microsoft.com/office/drawing/2014/main" id="{349B5747-2C62-42A0-9AF7-4C8EE22125B9}"/>
              </a:ext>
            </a:extLst>
          </p:cNvPr>
          <p:cNvSpPr/>
          <p:nvPr/>
        </p:nvSpPr>
        <p:spPr>
          <a:xfrm>
            <a:off x="0" y="6455870"/>
            <a:ext cx="12192000" cy="4027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tIns="108000" bIns="108000" rtlCol="0" anchor="ctr">
            <a:spAutoFit/>
          </a:bodyPr>
          <a:lstStyle/>
          <a:p>
            <a:pPr algn="ctr"/>
            <a:r>
              <a:rPr lang="de-AT" sz="1200"/>
              <a:t>&lt; </a:t>
            </a:r>
            <a:fld id="{B4E5A919-9C23-4E91-B8F0-F882270E1387}" type="slidenum">
              <a:rPr lang="de-AT" sz="1200" smtClean="0"/>
              <a:pPr algn="ctr"/>
              <a:t>‹Nr.›</a:t>
            </a:fld>
            <a:r>
              <a:rPr lang="de-AT" sz="1200"/>
              <a:t> /&gt;</a:t>
            </a:r>
            <a:endParaRPr lang="de-AT" sz="1200" dirty="0"/>
          </a:p>
        </p:txBody>
      </p:sp>
    </p:spTree>
    <p:extLst>
      <p:ext uri="{BB962C8B-B14F-4D97-AF65-F5344CB8AC3E}">
        <p14:creationId xmlns:p14="http://schemas.microsoft.com/office/powerpoint/2010/main" val="1080792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66726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FontAwesome" pitchFamily="50" charset="0"/>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7350CF0C-47BB-43FC-83D3-6A5B7B0DCB60}"/>
              </a:ext>
            </a:extLst>
          </p:cNvPr>
          <p:cNvSpPr>
            <a:spLocks noGrp="1"/>
          </p:cNvSpPr>
          <p:nvPr>
            <p:ph type="title"/>
          </p:nvPr>
        </p:nvSpPr>
        <p:spPr>
          <a:xfrm>
            <a:off x="3373988" y="2939635"/>
            <a:ext cx="5444023" cy="978729"/>
          </a:xfrm>
          <a:prstGeom prst="rect">
            <a:avLst/>
          </a:prstGeom>
        </p:spPr>
        <p:txBody>
          <a:bodyPr>
            <a:normAutofit fontScale="90000"/>
          </a:bodyPr>
          <a:lstStyle/>
          <a:p>
            <a:pPr algn="ctr"/>
            <a:r>
              <a:rPr lang="de-AT" dirty="0"/>
              <a:t>Kapitel 7: Seitenlayout in HTML und CSS</a:t>
            </a:r>
          </a:p>
        </p:txBody>
      </p:sp>
    </p:spTree>
    <p:extLst>
      <p:ext uri="{BB962C8B-B14F-4D97-AF65-F5344CB8AC3E}">
        <p14:creationId xmlns:p14="http://schemas.microsoft.com/office/powerpoint/2010/main" val="24215241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88D8663-D427-48E3-80C4-8941F243DD08}"/>
              </a:ext>
            </a:extLst>
          </p:cNvPr>
          <p:cNvSpPr>
            <a:spLocks noGrp="1"/>
          </p:cNvSpPr>
          <p:nvPr>
            <p:ph type="title"/>
          </p:nvPr>
        </p:nvSpPr>
        <p:spPr/>
        <p:txBody>
          <a:bodyPr/>
          <a:lstStyle/>
          <a:p>
            <a:r>
              <a:rPr lang="de-AT" dirty="0"/>
              <a:t>Das Gesetz des Kompasses</a:t>
            </a:r>
          </a:p>
        </p:txBody>
      </p:sp>
      <p:sp>
        <p:nvSpPr>
          <p:cNvPr id="4" name="Textplatzhalter 3">
            <a:extLst>
              <a:ext uri="{FF2B5EF4-FFF2-40B4-BE49-F238E27FC236}">
                <a16:creationId xmlns:a16="http://schemas.microsoft.com/office/drawing/2014/main" id="{54BB1011-5FFA-4223-BCF5-53C2D036F63E}"/>
              </a:ext>
            </a:extLst>
          </p:cNvPr>
          <p:cNvSpPr>
            <a:spLocks noGrp="1"/>
          </p:cNvSpPr>
          <p:nvPr>
            <p:ph type="body" sz="quarter" idx="13"/>
          </p:nvPr>
        </p:nvSpPr>
        <p:spPr>
          <a:xfrm>
            <a:off x="2464339" y="1455738"/>
            <a:ext cx="7263321" cy="286232"/>
          </a:xfrm>
        </p:spPr>
        <p:txBody>
          <a:bodyPr/>
          <a:lstStyle/>
          <a:p>
            <a:r>
              <a:rPr lang="de-AT" dirty="0"/>
              <a:t>von </a:t>
            </a:r>
            <a:r>
              <a:rPr lang="de-AT" dirty="0" err="1"/>
              <a:t>margin</a:t>
            </a:r>
            <a:r>
              <a:rPr lang="de-AT" dirty="0"/>
              <a:t> und </a:t>
            </a:r>
            <a:r>
              <a:rPr lang="de-AT" dirty="0" err="1"/>
              <a:t>padding</a:t>
            </a:r>
            <a:r>
              <a:rPr lang="de-AT" dirty="0"/>
              <a:t> werden die vier Werte auf die vier Himmelsrichtungen verteilt</a:t>
            </a:r>
          </a:p>
        </p:txBody>
      </p:sp>
      <p:sp>
        <p:nvSpPr>
          <p:cNvPr id="5" name="Rechteck 4">
            <a:extLst>
              <a:ext uri="{FF2B5EF4-FFF2-40B4-BE49-F238E27FC236}">
                <a16:creationId xmlns:a16="http://schemas.microsoft.com/office/drawing/2014/main" id="{DDCD008E-2718-4B53-A674-5B47D1FEE679}"/>
              </a:ext>
            </a:extLst>
          </p:cNvPr>
          <p:cNvSpPr/>
          <p:nvPr/>
        </p:nvSpPr>
        <p:spPr>
          <a:xfrm>
            <a:off x="8915647" y="3756020"/>
            <a:ext cx="1865739" cy="307777"/>
          </a:xfrm>
          <a:prstGeom prst="rect">
            <a:avLst/>
          </a:prstGeom>
          <a:solidFill>
            <a:schemeClr val="accent5">
              <a:lumMod val="40000"/>
              <a:lumOff val="60000"/>
            </a:schemeClr>
          </a:solidFill>
          <a:effectLst>
            <a:outerShdw blurRad="50800" dist="38100" dir="2700000" algn="tl" rotWithShape="0">
              <a:prstClr val="black">
                <a:alpha val="40000"/>
              </a:prstClr>
            </a:outerShdw>
          </a:effectLst>
        </p:spPr>
        <p:txBody>
          <a:bodyPr wrap="square" rtlCol="0">
            <a:spAutoFit/>
          </a:bodyPr>
          <a:lstStyle/>
          <a:p>
            <a:r>
              <a:rPr lang="de-AT" sz="1400"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padding</a:t>
            </a:r>
            <a:r>
              <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10px;</a:t>
            </a:r>
          </a:p>
        </p:txBody>
      </p:sp>
      <p:sp>
        <p:nvSpPr>
          <p:cNvPr id="6" name="Rechteck 5">
            <a:extLst>
              <a:ext uri="{FF2B5EF4-FFF2-40B4-BE49-F238E27FC236}">
                <a16:creationId xmlns:a16="http://schemas.microsoft.com/office/drawing/2014/main" id="{08E479EC-630F-44E0-BBE2-276697230E29}"/>
              </a:ext>
            </a:extLst>
          </p:cNvPr>
          <p:cNvSpPr/>
          <p:nvPr/>
        </p:nvSpPr>
        <p:spPr>
          <a:xfrm>
            <a:off x="5189035" y="3698178"/>
            <a:ext cx="2247479" cy="307777"/>
          </a:xfrm>
          <a:prstGeom prst="rect">
            <a:avLst/>
          </a:prstGeom>
          <a:solidFill>
            <a:schemeClr val="accent5">
              <a:lumMod val="40000"/>
              <a:lumOff val="60000"/>
            </a:schemeClr>
          </a:solidFill>
          <a:effectLst>
            <a:outerShdw blurRad="50800" dist="38100" dir="2700000" algn="tl" rotWithShape="0">
              <a:prstClr val="black">
                <a:alpha val="40000"/>
              </a:prstClr>
            </a:outerShdw>
          </a:effectLst>
        </p:spPr>
        <p:txBody>
          <a:bodyPr wrap="square" rtlCol="0">
            <a:spAutoFit/>
          </a:bodyPr>
          <a:lstStyle/>
          <a:p>
            <a:r>
              <a:rPr lang="de-AT" sz="1400"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padding</a:t>
            </a:r>
            <a:r>
              <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10px 20px;</a:t>
            </a:r>
          </a:p>
        </p:txBody>
      </p:sp>
      <p:sp>
        <p:nvSpPr>
          <p:cNvPr id="7" name="Rechteck 6">
            <a:extLst>
              <a:ext uri="{FF2B5EF4-FFF2-40B4-BE49-F238E27FC236}">
                <a16:creationId xmlns:a16="http://schemas.microsoft.com/office/drawing/2014/main" id="{31EBE72C-CAD8-48AB-9D3E-73630A4AD885}"/>
              </a:ext>
            </a:extLst>
          </p:cNvPr>
          <p:cNvSpPr/>
          <p:nvPr/>
        </p:nvSpPr>
        <p:spPr>
          <a:xfrm>
            <a:off x="1452503" y="3673185"/>
            <a:ext cx="2753506" cy="307777"/>
          </a:xfrm>
          <a:prstGeom prst="rect">
            <a:avLst/>
          </a:prstGeom>
          <a:solidFill>
            <a:schemeClr val="accent5">
              <a:lumMod val="40000"/>
              <a:lumOff val="60000"/>
            </a:schemeClr>
          </a:solidFill>
          <a:effectLst>
            <a:outerShdw blurRad="50800" dist="38100" dir="2700000" algn="tl" rotWithShape="0">
              <a:prstClr val="black">
                <a:alpha val="40000"/>
              </a:prstClr>
            </a:outerShdw>
          </a:effectLst>
        </p:spPr>
        <p:txBody>
          <a:bodyPr wrap="square" rtlCol="0">
            <a:spAutoFit/>
          </a:bodyPr>
          <a:lstStyle/>
          <a:p>
            <a:r>
              <a:rPr lang="de-AT" sz="1400"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padding</a:t>
            </a:r>
            <a:r>
              <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10px 20px 5px;</a:t>
            </a:r>
          </a:p>
        </p:txBody>
      </p:sp>
      <p:sp>
        <p:nvSpPr>
          <p:cNvPr id="8" name="Rechteck 7">
            <a:extLst>
              <a:ext uri="{FF2B5EF4-FFF2-40B4-BE49-F238E27FC236}">
                <a16:creationId xmlns:a16="http://schemas.microsoft.com/office/drawing/2014/main" id="{C7218A19-8FC9-4437-9A47-64ED9A5FDC34}"/>
              </a:ext>
            </a:extLst>
          </p:cNvPr>
          <p:cNvSpPr/>
          <p:nvPr/>
        </p:nvSpPr>
        <p:spPr>
          <a:xfrm>
            <a:off x="4678570" y="5960504"/>
            <a:ext cx="3268411" cy="307777"/>
          </a:xfrm>
          <a:prstGeom prst="rect">
            <a:avLst/>
          </a:prstGeom>
          <a:solidFill>
            <a:schemeClr val="accent5">
              <a:lumMod val="40000"/>
              <a:lumOff val="60000"/>
            </a:schemeClr>
          </a:solidFill>
          <a:effectLst>
            <a:outerShdw blurRad="50800" dist="38100" dir="2700000" algn="tl" rotWithShape="0">
              <a:prstClr val="black">
                <a:alpha val="40000"/>
              </a:prstClr>
            </a:outerShdw>
          </a:effectLst>
        </p:spPr>
        <p:txBody>
          <a:bodyPr wrap="square" rtlCol="0">
            <a:spAutoFit/>
          </a:bodyPr>
          <a:lstStyle/>
          <a:p>
            <a:r>
              <a:rPr lang="de-AT" sz="1400"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padding</a:t>
            </a:r>
            <a:r>
              <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10px 20px 5px 15px;</a:t>
            </a:r>
          </a:p>
        </p:txBody>
      </p:sp>
      <p:grpSp>
        <p:nvGrpSpPr>
          <p:cNvPr id="23" name="Gruppieren 22">
            <a:extLst>
              <a:ext uri="{FF2B5EF4-FFF2-40B4-BE49-F238E27FC236}">
                <a16:creationId xmlns:a16="http://schemas.microsoft.com/office/drawing/2014/main" id="{BB829755-296E-401D-86BE-30F8F7433C09}"/>
              </a:ext>
            </a:extLst>
          </p:cNvPr>
          <p:cNvGrpSpPr/>
          <p:nvPr/>
        </p:nvGrpSpPr>
        <p:grpSpPr>
          <a:xfrm>
            <a:off x="8245274" y="2427966"/>
            <a:ext cx="3311186" cy="1264304"/>
            <a:chOff x="6416474" y="2010928"/>
            <a:chExt cx="3311186" cy="1264304"/>
          </a:xfrm>
        </p:grpSpPr>
        <p:sp>
          <p:nvSpPr>
            <p:cNvPr id="3" name="Rechteck 2">
              <a:extLst>
                <a:ext uri="{FF2B5EF4-FFF2-40B4-BE49-F238E27FC236}">
                  <a16:creationId xmlns:a16="http://schemas.microsoft.com/office/drawing/2014/main" id="{A4D35B81-A6E1-4C51-9A04-31B4D41E2921}"/>
                </a:ext>
              </a:extLst>
            </p:cNvPr>
            <p:cNvSpPr/>
            <p:nvPr/>
          </p:nvSpPr>
          <p:spPr>
            <a:xfrm>
              <a:off x="6416474" y="2010928"/>
              <a:ext cx="3276286" cy="1256892"/>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9" name="Rechteck 8">
              <a:extLst>
                <a:ext uri="{FF2B5EF4-FFF2-40B4-BE49-F238E27FC236}">
                  <a16:creationId xmlns:a16="http://schemas.microsoft.com/office/drawing/2014/main" id="{4DA8EDE4-DF3A-485B-A0C8-4FDB5F78EBDA}"/>
                </a:ext>
              </a:extLst>
            </p:cNvPr>
            <p:cNvSpPr/>
            <p:nvPr/>
          </p:nvSpPr>
          <p:spPr>
            <a:xfrm>
              <a:off x="6984901" y="2361460"/>
              <a:ext cx="2139432" cy="568171"/>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200" dirty="0">
                  <a:solidFill>
                    <a:schemeClr val="tx1"/>
                  </a:solidFill>
                  <a:effectLst>
                    <a:outerShdw blurRad="38100" dist="38100" dir="2700000" algn="tl">
                      <a:srgbClr val="000000">
                        <a:alpha val="43137"/>
                      </a:srgbClr>
                    </a:outerShdw>
                  </a:effectLst>
                </a:rPr>
                <a:t>Content-Bereich</a:t>
              </a:r>
              <a:endParaRPr lang="de-AT" sz="1200" dirty="0"/>
            </a:p>
          </p:txBody>
        </p:sp>
        <p:sp>
          <p:nvSpPr>
            <p:cNvPr id="10" name="Textplatzhalter 3">
              <a:extLst>
                <a:ext uri="{FF2B5EF4-FFF2-40B4-BE49-F238E27FC236}">
                  <a16:creationId xmlns:a16="http://schemas.microsoft.com/office/drawing/2014/main" id="{54C67029-E7B3-4A7C-B667-EED7330372AB}"/>
                </a:ext>
              </a:extLst>
            </p:cNvPr>
            <p:cNvSpPr txBox="1">
              <a:spLocks/>
            </p:cNvSpPr>
            <p:nvPr/>
          </p:nvSpPr>
          <p:spPr>
            <a:xfrm>
              <a:off x="8019717" y="2055318"/>
              <a:ext cx="571824" cy="258532"/>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Awesome" pitchFamily="50" charset="0"/>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AT" sz="1200" dirty="0"/>
                <a:t>10px</a:t>
              </a:r>
            </a:p>
          </p:txBody>
        </p:sp>
        <p:sp>
          <p:nvSpPr>
            <p:cNvPr id="11" name="Textplatzhalter 3">
              <a:extLst>
                <a:ext uri="{FF2B5EF4-FFF2-40B4-BE49-F238E27FC236}">
                  <a16:creationId xmlns:a16="http://schemas.microsoft.com/office/drawing/2014/main" id="{F0AD64D1-2C58-4ABC-888C-5B3A8F35189C}"/>
                </a:ext>
              </a:extLst>
            </p:cNvPr>
            <p:cNvSpPr txBox="1">
              <a:spLocks/>
            </p:cNvSpPr>
            <p:nvPr/>
          </p:nvSpPr>
          <p:spPr>
            <a:xfrm>
              <a:off x="8019717" y="2977241"/>
              <a:ext cx="571824" cy="258532"/>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Awesome" pitchFamily="50" charset="0"/>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AT" sz="1200" dirty="0"/>
                <a:t>10px</a:t>
              </a:r>
            </a:p>
          </p:txBody>
        </p:sp>
        <p:sp>
          <p:nvSpPr>
            <p:cNvPr id="12" name="Textplatzhalter 3">
              <a:extLst>
                <a:ext uri="{FF2B5EF4-FFF2-40B4-BE49-F238E27FC236}">
                  <a16:creationId xmlns:a16="http://schemas.microsoft.com/office/drawing/2014/main" id="{BD4E1929-1F73-4B22-84AD-B11DF53D9F80}"/>
                </a:ext>
              </a:extLst>
            </p:cNvPr>
            <p:cNvSpPr txBox="1">
              <a:spLocks/>
            </p:cNvSpPr>
            <p:nvPr/>
          </p:nvSpPr>
          <p:spPr>
            <a:xfrm>
              <a:off x="9120936" y="2642207"/>
              <a:ext cx="571824" cy="258532"/>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Awesome" pitchFamily="50" charset="0"/>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AT" sz="1200" dirty="0"/>
                <a:t>10px</a:t>
              </a:r>
            </a:p>
          </p:txBody>
        </p:sp>
        <p:sp>
          <p:nvSpPr>
            <p:cNvPr id="15" name="Textplatzhalter 3">
              <a:extLst>
                <a:ext uri="{FF2B5EF4-FFF2-40B4-BE49-F238E27FC236}">
                  <a16:creationId xmlns:a16="http://schemas.microsoft.com/office/drawing/2014/main" id="{8332EFD6-6827-448A-9FFE-F8AB09E779F8}"/>
                </a:ext>
              </a:extLst>
            </p:cNvPr>
            <p:cNvSpPr txBox="1">
              <a:spLocks/>
            </p:cNvSpPr>
            <p:nvPr/>
          </p:nvSpPr>
          <p:spPr>
            <a:xfrm>
              <a:off x="6416474" y="2625125"/>
              <a:ext cx="571824" cy="258532"/>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Awesome" pitchFamily="50" charset="0"/>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AT" sz="1200" dirty="0"/>
                <a:t>10px</a:t>
              </a:r>
            </a:p>
          </p:txBody>
        </p:sp>
        <p:cxnSp>
          <p:nvCxnSpPr>
            <p:cNvPr id="17" name="Gerade Verbindung mit Pfeil 16">
              <a:extLst>
                <a:ext uri="{FF2B5EF4-FFF2-40B4-BE49-F238E27FC236}">
                  <a16:creationId xmlns:a16="http://schemas.microsoft.com/office/drawing/2014/main" id="{5533A380-2D9D-4EAB-9C6E-00D778637125}"/>
                </a:ext>
              </a:extLst>
            </p:cNvPr>
            <p:cNvCxnSpPr/>
            <p:nvPr/>
          </p:nvCxnSpPr>
          <p:spPr>
            <a:xfrm>
              <a:off x="8063495" y="2010928"/>
              <a:ext cx="0" cy="350532"/>
            </a:xfrm>
            <a:prstGeom prst="straightConnector1">
              <a:avLst/>
            </a:prstGeom>
            <a:ln w="22225">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a:extLst>
                <a:ext uri="{FF2B5EF4-FFF2-40B4-BE49-F238E27FC236}">
                  <a16:creationId xmlns:a16="http://schemas.microsoft.com/office/drawing/2014/main" id="{A0038105-EAAC-4EA4-9DBB-BC3883874BD6}"/>
                </a:ext>
              </a:extLst>
            </p:cNvPr>
            <p:cNvCxnSpPr/>
            <p:nvPr/>
          </p:nvCxnSpPr>
          <p:spPr>
            <a:xfrm>
              <a:off x="9120936" y="2639374"/>
              <a:ext cx="606724" cy="0"/>
            </a:xfrm>
            <a:prstGeom prst="straightConnector1">
              <a:avLst/>
            </a:prstGeom>
            <a:ln w="22225">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Gerade Verbindung mit Pfeil 20">
              <a:extLst>
                <a:ext uri="{FF2B5EF4-FFF2-40B4-BE49-F238E27FC236}">
                  <a16:creationId xmlns:a16="http://schemas.microsoft.com/office/drawing/2014/main" id="{D551F865-335C-4604-89A8-6F7FC9843758}"/>
                </a:ext>
              </a:extLst>
            </p:cNvPr>
            <p:cNvCxnSpPr/>
            <p:nvPr/>
          </p:nvCxnSpPr>
          <p:spPr>
            <a:xfrm flipH="1">
              <a:off x="6416474" y="2625125"/>
              <a:ext cx="568427" cy="0"/>
            </a:xfrm>
            <a:prstGeom prst="straightConnector1">
              <a:avLst/>
            </a:prstGeom>
            <a:ln w="22225">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21">
              <a:extLst>
                <a:ext uri="{FF2B5EF4-FFF2-40B4-BE49-F238E27FC236}">
                  <a16:creationId xmlns:a16="http://schemas.microsoft.com/office/drawing/2014/main" id="{7D11A3FA-F5CF-4424-8C64-AB55C8830F5C}"/>
                </a:ext>
              </a:extLst>
            </p:cNvPr>
            <p:cNvCxnSpPr/>
            <p:nvPr/>
          </p:nvCxnSpPr>
          <p:spPr>
            <a:xfrm>
              <a:off x="8054617" y="2924700"/>
              <a:ext cx="0" cy="350532"/>
            </a:xfrm>
            <a:prstGeom prst="straightConnector1">
              <a:avLst/>
            </a:prstGeom>
            <a:ln w="22225">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4" name="Gruppieren 23">
            <a:extLst>
              <a:ext uri="{FF2B5EF4-FFF2-40B4-BE49-F238E27FC236}">
                <a16:creationId xmlns:a16="http://schemas.microsoft.com/office/drawing/2014/main" id="{5D742C3C-138A-4EB2-BB1C-C400CAAA5977}"/>
              </a:ext>
            </a:extLst>
          </p:cNvPr>
          <p:cNvGrpSpPr/>
          <p:nvPr/>
        </p:nvGrpSpPr>
        <p:grpSpPr>
          <a:xfrm>
            <a:off x="4709594" y="2387478"/>
            <a:ext cx="3311186" cy="1264304"/>
            <a:chOff x="6416474" y="2010928"/>
            <a:chExt cx="3311186" cy="1264304"/>
          </a:xfrm>
        </p:grpSpPr>
        <p:sp>
          <p:nvSpPr>
            <p:cNvPr id="25" name="Rechteck 24">
              <a:extLst>
                <a:ext uri="{FF2B5EF4-FFF2-40B4-BE49-F238E27FC236}">
                  <a16:creationId xmlns:a16="http://schemas.microsoft.com/office/drawing/2014/main" id="{8ECAE34C-AD97-46A6-A245-C8266C7A9812}"/>
                </a:ext>
              </a:extLst>
            </p:cNvPr>
            <p:cNvSpPr/>
            <p:nvPr/>
          </p:nvSpPr>
          <p:spPr>
            <a:xfrm>
              <a:off x="6416474" y="2010928"/>
              <a:ext cx="3276286" cy="1256892"/>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6" name="Rechteck 25">
              <a:extLst>
                <a:ext uri="{FF2B5EF4-FFF2-40B4-BE49-F238E27FC236}">
                  <a16:creationId xmlns:a16="http://schemas.microsoft.com/office/drawing/2014/main" id="{50789516-5C16-41AA-ACD9-33DC7D0A2BE3}"/>
                </a:ext>
              </a:extLst>
            </p:cNvPr>
            <p:cNvSpPr/>
            <p:nvPr/>
          </p:nvSpPr>
          <p:spPr>
            <a:xfrm>
              <a:off x="7209395" y="2361460"/>
              <a:ext cx="1652147" cy="568171"/>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200" dirty="0">
                  <a:solidFill>
                    <a:schemeClr val="tx1"/>
                  </a:solidFill>
                  <a:effectLst>
                    <a:outerShdw blurRad="38100" dist="38100" dir="2700000" algn="tl">
                      <a:srgbClr val="000000">
                        <a:alpha val="43137"/>
                      </a:srgbClr>
                    </a:outerShdw>
                  </a:effectLst>
                </a:rPr>
                <a:t>Content-Bereich</a:t>
              </a:r>
            </a:p>
          </p:txBody>
        </p:sp>
        <p:sp>
          <p:nvSpPr>
            <p:cNvPr id="27" name="Textplatzhalter 3">
              <a:extLst>
                <a:ext uri="{FF2B5EF4-FFF2-40B4-BE49-F238E27FC236}">
                  <a16:creationId xmlns:a16="http://schemas.microsoft.com/office/drawing/2014/main" id="{1E03A366-B107-4C37-A9FC-FCF4D62F5B79}"/>
                </a:ext>
              </a:extLst>
            </p:cNvPr>
            <p:cNvSpPr txBox="1">
              <a:spLocks/>
            </p:cNvSpPr>
            <p:nvPr/>
          </p:nvSpPr>
          <p:spPr>
            <a:xfrm>
              <a:off x="8019717" y="2055318"/>
              <a:ext cx="571824" cy="258532"/>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Awesome" pitchFamily="50" charset="0"/>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AT" sz="1200" dirty="0"/>
                <a:t>10px</a:t>
              </a:r>
            </a:p>
          </p:txBody>
        </p:sp>
        <p:sp>
          <p:nvSpPr>
            <p:cNvPr id="28" name="Textplatzhalter 3">
              <a:extLst>
                <a:ext uri="{FF2B5EF4-FFF2-40B4-BE49-F238E27FC236}">
                  <a16:creationId xmlns:a16="http://schemas.microsoft.com/office/drawing/2014/main" id="{9BD8E106-F6B1-43BA-94A5-29EC7DF119B1}"/>
                </a:ext>
              </a:extLst>
            </p:cNvPr>
            <p:cNvSpPr txBox="1">
              <a:spLocks/>
            </p:cNvSpPr>
            <p:nvPr/>
          </p:nvSpPr>
          <p:spPr>
            <a:xfrm>
              <a:off x="8019717" y="2977241"/>
              <a:ext cx="571824" cy="258532"/>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Awesome" pitchFamily="50" charset="0"/>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AT" sz="1200" dirty="0"/>
                <a:t>10px</a:t>
              </a:r>
            </a:p>
          </p:txBody>
        </p:sp>
        <p:sp>
          <p:nvSpPr>
            <p:cNvPr id="29" name="Textplatzhalter 3">
              <a:extLst>
                <a:ext uri="{FF2B5EF4-FFF2-40B4-BE49-F238E27FC236}">
                  <a16:creationId xmlns:a16="http://schemas.microsoft.com/office/drawing/2014/main" id="{FF567699-E140-4B73-AAFE-6C4E82A1BD7F}"/>
                </a:ext>
              </a:extLst>
            </p:cNvPr>
            <p:cNvSpPr txBox="1">
              <a:spLocks/>
            </p:cNvSpPr>
            <p:nvPr/>
          </p:nvSpPr>
          <p:spPr>
            <a:xfrm>
              <a:off x="9120936" y="2642207"/>
              <a:ext cx="571824" cy="258532"/>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Awesome" pitchFamily="50" charset="0"/>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AT" sz="1200" dirty="0"/>
                <a:t>20px</a:t>
              </a:r>
            </a:p>
          </p:txBody>
        </p:sp>
        <p:sp>
          <p:nvSpPr>
            <p:cNvPr id="30" name="Textplatzhalter 3">
              <a:extLst>
                <a:ext uri="{FF2B5EF4-FFF2-40B4-BE49-F238E27FC236}">
                  <a16:creationId xmlns:a16="http://schemas.microsoft.com/office/drawing/2014/main" id="{5C6C9151-12AE-4E2D-B78F-D29BA5A18686}"/>
                </a:ext>
              </a:extLst>
            </p:cNvPr>
            <p:cNvSpPr txBox="1">
              <a:spLocks/>
            </p:cNvSpPr>
            <p:nvPr/>
          </p:nvSpPr>
          <p:spPr>
            <a:xfrm>
              <a:off x="6416474" y="2625125"/>
              <a:ext cx="571824" cy="258532"/>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Awesome" pitchFamily="50" charset="0"/>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AT" sz="1200" dirty="0"/>
                <a:t>20px</a:t>
              </a:r>
            </a:p>
          </p:txBody>
        </p:sp>
        <p:cxnSp>
          <p:nvCxnSpPr>
            <p:cNvPr id="31" name="Gerade Verbindung mit Pfeil 30">
              <a:extLst>
                <a:ext uri="{FF2B5EF4-FFF2-40B4-BE49-F238E27FC236}">
                  <a16:creationId xmlns:a16="http://schemas.microsoft.com/office/drawing/2014/main" id="{36365B9C-2D73-4D5B-9714-D404B53CB5AD}"/>
                </a:ext>
              </a:extLst>
            </p:cNvPr>
            <p:cNvCxnSpPr/>
            <p:nvPr/>
          </p:nvCxnSpPr>
          <p:spPr>
            <a:xfrm>
              <a:off x="8063495" y="2010928"/>
              <a:ext cx="0" cy="350532"/>
            </a:xfrm>
            <a:prstGeom prst="straightConnector1">
              <a:avLst/>
            </a:prstGeom>
            <a:ln w="22225">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Gerade Verbindung mit Pfeil 31">
              <a:extLst>
                <a:ext uri="{FF2B5EF4-FFF2-40B4-BE49-F238E27FC236}">
                  <a16:creationId xmlns:a16="http://schemas.microsoft.com/office/drawing/2014/main" id="{9181D124-C41E-4D91-9EAC-5C5437BF9123}"/>
                </a:ext>
              </a:extLst>
            </p:cNvPr>
            <p:cNvCxnSpPr>
              <a:cxnSpLocks/>
            </p:cNvCxnSpPr>
            <p:nvPr/>
          </p:nvCxnSpPr>
          <p:spPr>
            <a:xfrm>
              <a:off x="8861542" y="2639374"/>
              <a:ext cx="866118" cy="0"/>
            </a:xfrm>
            <a:prstGeom prst="straightConnector1">
              <a:avLst/>
            </a:prstGeom>
            <a:ln w="22225">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Gerade Verbindung mit Pfeil 32">
              <a:extLst>
                <a:ext uri="{FF2B5EF4-FFF2-40B4-BE49-F238E27FC236}">
                  <a16:creationId xmlns:a16="http://schemas.microsoft.com/office/drawing/2014/main" id="{0FB13719-6911-4817-BCCB-19B3CB97A3BE}"/>
                </a:ext>
              </a:extLst>
            </p:cNvPr>
            <p:cNvCxnSpPr>
              <a:cxnSpLocks/>
              <a:stCxn id="26" idx="1"/>
              <a:endCxn id="25" idx="1"/>
            </p:cNvCxnSpPr>
            <p:nvPr/>
          </p:nvCxnSpPr>
          <p:spPr>
            <a:xfrm flipH="1" flipV="1">
              <a:off x="6416474" y="2639374"/>
              <a:ext cx="792921" cy="6172"/>
            </a:xfrm>
            <a:prstGeom prst="straightConnector1">
              <a:avLst/>
            </a:prstGeom>
            <a:ln w="22225">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Gerade Verbindung mit Pfeil 33">
              <a:extLst>
                <a:ext uri="{FF2B5EF4-FFF2-40B4-BE49-F238E27FC236}">
                  <a16:creationId xmlns:a16="http://schemas.microsoft.com/office/drawing/2014/main" id="{875C8368-F6FF-47BD-9B6B-DC88CDF6EDAC}"/>
                </a:ext>
              </a:extLst>
            </p:cNvPr>
            <p:cNvCxnSpPr/>
            <p:nvPr/>
          </p:nvCxnSpPr>
          <p:spPr>
            <a:xfrm>
              <a:off x="8054617" y="2924700"/>
              <a:ext cx="0" cy="350532"/>
            </a:xfrm>
            <a:prstGeom prst="straightConnector1">
              <a:avLst/>
            </a:prstGeom>
            <a:ln w="22225">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39" name="Gruppieren 38">
            <a:extLst>
              <a:ext uri="{FF2B5EF4-FFF2-40B4-BE49-F238E27FC236}">
                <a16:creationId xmlns:a16="http://schemas.microsoft.com/office/drawing/2014/main" id="{F0C87CA9-EE14-47A6-B3D2-0109675CA690}"/>
              </a:ext>
            </a:extLst>
          </p:cNvPr>
          <p:cNvGrpSpPr/>
          <p:nvPr/>
        </p:nvGrpSpPr>
        <p:grpSpPr>
          <a:xfrm>
            <a:off x="1238867" y="2416292"/>
            <a:ext cx="3311186" cy="1224845"/>
            <a:chOff x="6416474" y="2010928"/>
            <a:chExt cx="3311186" cy="1224845"/>
          </a:xfrm>
        </p:grpSpPr>
        <p:sp>
          <p:nvSpPr>
            <p:cNvPr id="40" name="Rechteck 39">
              <a:extLst>
                <a:ext uri="{FF2B5EF4-FFF2-40B4-BE49-F238E27FC236}">
                  <a16:creationId xmlns:a16="http://schemas.microsoft.com/office/drawing/2014/main" id="{5E7A045A-FBBE-41D9-BAF1-296E5B575384}"/>
                </a:ext>
              </a:extLst>
            </p:cNvPr>
            <p:cNvSpPr/>
            <p:nvPr/>
          </p:nvSpPr>
          <p:spPr>
            <a:xfrm>
              <a:off x="6416474" y="2010928"/>
              <a:ext cx="3276286" cy="1160028"/>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41" name="Rechteck 40">
              <a:extLst>
                <a:ext uri="{FF2B5EF4-FFF2-40B4-BE49-F238E27FC236}">
                  <a16:creationId xmlns:a16="http://schemas.microsoft.com/office/drawing/2014/main" id="{CA15299E-EB8A-4D28-9A79-69EEF53CD701}"/>
                </a:ext>
              </a:extLst>
            </p:cNvPr>
            <p:cNvSpPr/>
            <p:nvPr/>
          </p:nvSpPr>
          <p:spPr>
            <a:xfrm>
              <a:off x="7209395" y="2361460"/>
              <a:ext cx="1652147" cy="568171"/>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200" dirty="0">
                  <a:solidFill>
                    <a:schemeClr val="tx1"/>
                  </a:solidFill>
                  <a:effectLst>
                    <a:outerShdw blurRad="38100" dist="38100" dir="2700000" algn="tl">
                      <a:srgbClr val="000000">
                        <a:alpha val="43137"/>
                      </a:srgbClr>
                    </a:outerShdw>
                  </a:effectLst>
                </a:rPr>
                <a:t>Content-Bereich</a:t>
              </a:r>
            </a:p>
          </p:txBody>
        </p:sp>
        <p:sp>
          <p:nvSpPr>
            <p:cNvPr id="42" name="Textplatzhalter 3">
              <a:extLst>
                <a:ext uri="{FF2B5EF4-FFF2-40B4-BE49-F238E27FC236}">
                  <a16:creationId xmlns:a16="http://schemas.microsoft.com/office/drawing/2014/main" id="{6AB92695-D308-41D2-A63F-A471C5CFD4B8}"/>
                </a:ext>
              </a:extLst>
            </p:cNvPr>
            <p:cNvSpPr txBox="1">
              <a:spLocks/>
            </p:cNvSpPr>
            <p:nvPr/>
          </p:nvSpPr>
          <p:spPr>
            <a:xfrm>
              <a:off x="8019717" y="2055318"/>
              <a:ext cx="571824" cy="258532"/>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Awesome" pitchFamily="50" charset="0"/>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AT" sz="1200" dirty="0"/>
                <a:t>10px</a:t>
              </a:r>
            </a:p>
          </p:txBody>
        </p:sp>
        <p:sp>
          <p:nvSpPr>
            <p:cNvPr id="43" name="Textplatzhalter 3">
              <a:extLst>
                <a:ext uri="{FF2B5EF4-FFF2-40B4-BE49-F238E27FC236}">
                  <a16:creationId xmlns:a16="http://schemas.microsoft.com/office/drawing/2014/main" id="{48337D66-C67E-46E3-A23A-6ED21D19FA56}"/>
                </a:ext>
              </a:extLst>
            </p:cNvPr>
            <p:cNvSpPr txBox="1">
              <a:spLocks/>
            </p:cNvSpPr>
            <p:nvPr/>
          </p:nvSpPr>
          <p:spPr>
            <a:xfrm>
              <a:off x="8019717" y="2977241"/>
              <a:ext cx="571824" cy="258532"/>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Awesome" pitchFamily="50" charset="0"/>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AT" sz="1200" dirty="0"/>
                <a:t>5px</a:t>
              </a:r>
            </a:p>
          </p:txBody>
        </p:sp>
        <p:sp>
          <p:nvSpPr>
            <p:cNvPr id="44" name="Textplatzhalter 3">
              <a:extLst>
                <a:ext uri="{FF2B5EF4-FFF2-40B4-BE49-F238E27FC236}">
                  <a16:creationId xmlns:a16="http://schemas.microsoft.com/office/drawing/2014/main" id="{706073C6-C966-42DA-BB01-E9395B08A74A}"/>
                </a:ext>
              </a:extLst>
            </p:cNvPr>
            <p:cNvSpPr txBox="1">
              <a:spLocks/>
            </p:cNvSpPr>
            <p:nvPr/>
          </p:nvSpPr>
          <p:spPr>
            <a:xfrm>
              <a:off x="9120936" y="2642207"/>
              <a:ext cx="571824" cy="258532"/>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Awesome" pitchFamily="50" charset="0"/>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AT" sz="1200" dirty="0"/>
                <a:t>20px</a:t>
              </a:r>
            </a:p>
          </p:txBody>
        </p:sp>
        <p:sp>
          <p:nvSpPr>
            <p:cNvPr id="45" name="Textplatzhalter 3">
              <a:extLst>
                <a:ext uri="{FF2B5EF4-FFF2-40B4-BE49-F238E27FC236}">
                  <a16:creationId xmlns:a16="http://schemas.microsoft.com/office/drawing/2014/main" id="{FF3824F3-F866-45F0-8D92-B7858C53CAFA}"/>
                </a:ext>
              </a:extLst>
            </p:cNvPr>
            <p:cNvSpPr txBox="1">
              <a:spLocks/>
            </p:cNvSpPr>
            <p:nvPr/>
          </p:nvSpPr>
          <p:spPr>
            <a:xfrm>
              <a:off x="6416474" y="2625125"/>
              <a:ext cx="571824" cy="258532"/>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Awesome" pitchFamily="50" charset="0"/>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AT" sz="1200" dirty="0"/>
                <a:t>20px</a:t>
              </a:r>
            </a:p>
          </p:txBody>
        </p:sp>
        <p:cxnSp>
          <p:nvCxnSpPr>
            <p:cNvPr id="46" name="Gerade Verbindung mit Pfeil 45">
              <a:extLst>
                <a:ext uri="{FF2B5EF4-FFF2-40B4-BE49-F238E27FC236}">
                  <a16:creationId xmlns:a16="http://schemas.microsoft.com/office/drawing/2014/main" id="{907FC3AC-CD3B-40F2-88BD-1D2A86B2FFEE}"/>
                </a:ext>
              </a:extLst>
            </p:cNvPr>
            <p:cNvCxnSpPr/>
            <p:nvPr/>
          </p:nvCxnSpPr>
          <p:spPr>
            <a:xfrm>
              <a:off x="8063495" y="2010928"/>
              <a:ext cx="0" cy="350532"/>
            </a:xfrm>
            <a:prstGeom prst="straightConnector1">
              <a:avLst/>
            </a:prstGeom>
            <a:ln w="22225">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Gerade Verbindung mit Pfeil 46">
              <a:extLst>
                <a:ext uri="{FF2B5EF4-FFF2-40B4-BE49-F238E27FC236}">
                  <a16:creationId xmlns:a16="http://schemas.microsoft.com/office/drawing/2014/main" id="{454FC8ED-76AC-41A2-A163-8A6F4F09A90D}"/>
                </a:ext>
              </a:extLst>
            </p:cNvPr>
            <p:cNvCxnSpPr>
              <a:cxnSpLocks/>
            </p:cNvCxnSpPr>
            <p:nvPr/>
          </p:nvCxnSpPr>
          <p:spPr>
            <a:xfrm>
              <a:off x="8861542" y="2639374"/>
              <a:ext cx="866118" cy="0"/>
            </a:xfrm>
            <a:prstGeom prst="straightConnector1">
              <a:avLst/>
            </a:prstGeom>
            <a:ln w="22225">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Gerade Verbindung mit Pfeil 47">
              <a:extLst>
                <a:ext uri="{FF2B5EF4-FFF2-40B4-BE49-F238E27FC236}">
                  <a16:creationId xmlns:a16="http://schemas.microsoft.com/office/drawing/2014/main" id="{3602FFB9-23B9-491C-A236-E6CB8059A840}"/>
                </a:ext>
              </a:extLst>
            </p:cNvPr>
            <p:cNvCxnSpPr>
              <a:cxnSpLocks/>
              <a:stCxn id="41" idx="1"/>
            </p:cNvCxnSpPr>
            <p:nvPr/>
          </p:nvCxnSpPr>
          <p:spPr>
            <a:xfrm flipH="1" flipV="1">
              <a:off x="6416474" y="2636799"/>
              <a:ext cx="792921" cy="8747"/>
            </a:xfrm>
            <a:prstGeom prst="straightConnector1">
              <a:avLst/>
            </a:prstGeom>
            <a:ln w="22225">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Gerade Verbindung mit Pfeil 48">
              <a:extLst>
                <a:ext uri="{FF2B5EF4-FFF2-40B4-BE49-F238E27FC236}">
                  <a16:creationId xmlns:a16="http://schemas.microsoft.com/office/drawing/2014/main" id="{D80ED3AB-7DCC-4FB6-90DA-712B92D14854}"/>
                </a:ext>
              </a:extLst>
            </p:cNvPr>
            <p:cNvCxnSpPr>
              <a:cxnSpLocks/>
              <a:endCxn id="40" idx="2"/>
            </p:cNvCxnSpPr>
            <p:nvPr/>
          </p:nvCxnSpPr>
          <p:spPr>
            <a:xfrm>
              <a:off x="8054617" y="2924700"/>
              <a:ext cx="0" cy="246256"/>
            </a:xfrm>
            <a:prstGeom prst="straightConnector1">
              <a:avLst/>
            </a:prstGeom>
            <a:ln w="22225">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55" name="Gruppieren 54">
            <a:extLst>
              <a:ext uri="{FF2B5EF4-FFF2-40B4-BE49-F238E27FC236}">
                <a16:creationId xmlns:a16="http://schemas.microsoft.com/office/drawing/2014/main" id="{E727D3E5-465F-43EB-BE7F-AABFBF90C6ED}"/>
              </a:ext>
            </a:extLst>
          </p:cNvPr>
          <p:cNvGrpSpPr/>
          <p:nvPr/>
        </p:nvGrpSpPr>
        <p:grpSpPr>
          <a:xfrm>
            <a:off x="4709594" y="4463868"/>
            <a:ext cx="3311186" cy="1264304"/>
            <a:chOff x="6416474" y="2010928"/>
            <a:chExt cx="3311186" cy="1264304"/>
          </a:xfrm>
        </p:grpSpPr>
        <p:sp>
          <p:nvSpPr>
            <p:cNvPr id="56" name="Rechteck 55">
              <a:extLst>
                <a:ext uri="{FF2B5EF4-FFF2-40B4-BE49-F238E27FC236}">
                  <a16:creationId xmlns:a16="http://schemas.microsoft.com/office/drawing/2014/main" id="{7663CDCC-DE79-42F7-BFED-22A3AB071294}"/>
                </a:ext>
              </a:extLst>
            </p:cNvPr>
            <p:cNvSpPr/>
            <p:nvPr/>
          </p:nvSpPr>
          <p:spPr>
            <a:xfrm>
              <a:off x="6416474" y="2010928"/>
              <a:ext cx="3276286" cy="1256892"/>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57" name="Rechteck 56">
              <a:extLst>
                <a:ext uri="{FF2B5EF4-FFF2-40B4-BE49-F238E27FC236}">
                  <a16:creationId xmlns:a16="http://schemas.microsoft.com/office/drawing/2014/main" id="{6C12E7D7-12E4-4B82-8523-25F28C01F27C}"/>
                </a:ext>
              </a:extLst>
            </p:cNvPr>
            <p:cNvSpPr/>
            <p:nvPr/>
          </p:nvSpPr>
          <p:spPr>
            <a:xfrm>
              <a:off x="7209395" y="2361460"/>
              <a:ext cx="1652147" cy="568171"/>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200" dirty="0">
                  <a:solidFill>
                    <a:schemeClr val="tx1"/>
                  </a:solidFill>
                  <a:effectLst>
                    <a:outerShdw blurRad="38100" dist="38100" dir="2700000" algn="tl">
                      <a:srgbClr val="000000">
                        <a:alpha val="43137"/>
                      </a:srgbClr>
                    </a:outerShdw>
                  </a:effectLst>
                </a:rPr>
                <a:t>Content-Bereich</a:t>
              </a:r>
              <a:endParaRPr lang="de-AT" sz="1200" dirty="0"/>
            </a:p>
          </p:txBody>
        </p:sp>
        <p:sp>
          <p:nvSpPr>
            <p:cNvPr id="58" name="Textplatzhalter 3">
              <a:extLst>
                <a:ext uri="{FF2B5EF4-FFF2-40B4-BE49-F238E27FC236}">
                  <a16:creationId xmlns:a16="http://schemas.microsoft.com/office/drawing/2014/main" id="{71A51E62-231D-4F08-8C46-9AA54D59D473}"/>
                </a:ext>
              </a:extLst>
            </p:cNvPr>
            <p:cNvSpPr txBox="1">
              <a:spLocks/>
            </p:cNvSpPr>
            <p:nvPr/>
          </p:nvSpPr>
          <p:spPr>
            <a:xfrm>
              <a:off x="8019717" y="2055318"/>
              <a:ext cx="571824" cy="258532"/>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Awesome" pitchFamily="50" charset="0"/>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AT" sz="1200" dirty="0"/>
                <a:t>10px</a:t>
              </a:r>
            </a:p>
          </p:txBody>
        </p:sp>
        <p:sp>
          <p:nvSpPr>
            <p:cNvPr id="59" name="Textplatzhalter 3">
              <a:extLst>
                <a:ext uri="{FF2B5EF4-FFF2-40B4-BE49-F238E27FC236}">
                  <a16:creationId xmlns:a16="http://schemas.microsoft.com/office/drawing/2014/main" id="{D34F3229-65EC-4489-ABCD-E7F5EBC43FD9}"/>
                </a:ext>
              </a:extLst>
            </p:cNvPr>
            <p:cNvSpPr txBox="1">
              <a:spLocks/>
            </p:cNvSpPr>
            <p:nvPr/>
          </p:nvSpPr>
          <p:spPr>
            <a:xfrm>
              <a:off x="8019717" y="2977241"/>
              <a:ext cx="571824" cy="258532"/>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Awesome" pitchFamily="50" charset="0"/>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AT" sz="1200" dirty="0"/>
                <a:t>5px</a:t>
              </a:r>
            </a:p>
          </p:txBody>
        </p:sp>
        <p:sp>
          <p:nvSpPr>
            <p:cNvPr id="60" name="Textplatzhalter 3">
              <a:extLst>
                <a:ext uri="{FF2B5EF4-FFF2-40B4-BE49-F238E27FC236}">
                  <a16:creationId xmlns:a16="http://schemas.microsoft.com/office/drawing/2014/main" id="{10E4E2BA-DE94-4A58-BCD2-CED9631AA6C8}"/>
                </a:ext>
              </a:extLst>
            </p:cNvPr>
            <p:cNvSpPr txBox="1">
              <a:spLocks/>
            </p:cNvSpPr>
            <p:nvPr/>
          </p:nvSpPr>
          <p:spPr>
            <a:xfrm>
              <a:off x="9120936" y="2642207"/>
              <a:ext cx="571824" cy="258532"/>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Awesome" pitchFamily="50" charset="0"/>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AT" sz="1200" dirty="0"/>
                <a:t>20px</a:t>
              </a:r>
            </a:p>
          </p:txBody>
        </p:sp>
        <p:sp>
          <p:nvSpPr>
            <p:cNvPr id="61" name="Textplatzhalter 3">
              <a:extLst>
                <a:ext uri="{FF2B5EF4-FFF2-40B4-BE49-F238E27FC236}">
                  <a16:creationId xmlns:a16="http://schemas.microsoft.com/office/drawing/2014/main" id="{1D4E68D9-A1EE-4DC0-853A-42796496F1FF}"/>
                </a:ext>
              </a:extLst>
            </p:cNvPr>
            <p:cNvSpPr txBox="1">
              <a:spLocks/>
            </p:cNvSpPr>
            <p:nvPr/>
          </p:nvSpPr>
          <p:spPr>
            <a:xfrm>
              <a:off x="6416474" y="2625125"/>
              <a:ext cx="571824" cy="258532"/>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Awesome" pitchFamily="50" charset="0"/>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AT" sz="1200" dirty="0"/>
                <a:t>15px</a:t>
              </a:r>
            </a:p>
          </p:txBody>
        </p:sp>
        <p:cxnSp>
          <p:nvCxnSpPr>
            <p:cNvPr id="62" name="Gerade Verbindung mit Pfeil 61">
              <a:extLst>
                <a:ext uri="{FF2B5EF4-FFF2-40B4-BE49-F238E27FC236}">
                  <a16:creationId xmlns:a16="http://schemas.microsoft.com/office/drawing/2014/main" id="{FFE8CC43-DD38-43AC-AAC1-E6B66356FDAB}"/>
                </a:ext>
              </a:extLst>
            </p:cNvPr>
            <p:cNvCxnSpPr/>
            <p:nvPr/>
          </p:nvCxnSpPr>
          <p:spPr>
            <a:xfrm>
              <a:off x="8063495" y="2010928"/>
              <a:ext cx="0" cy="350532"/>
            </a:xfrm>
            <a:prstGeom prst="straightConnector1">
              <a:avLst/>
            </a:prstGeom>
            <a:ln w="22225">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3" name="Gerade Verbindung mit Pfeil 62">
              <a:extLst>
                <a:ext uri="{FF2B5EF4-FFF2-40B4-BE49-F238E27FC236}">
                  <a16:creationId xmlns:a16="http://schemas.microsoft.com/office/drawing/2014/main" id="{DFD8F755-206F-477B-98E8-45982BF31A11}"/>
                </a:ext>
              </a:extLst>
            </p:cNvPr>
            <p:cNvCxnSpPr>
              <a:cxnSpLocks/>
            </p:cNvCxnSpPr>
            <p:nvPr/>
          </p:nvCxnSpPr>
          <p:spPr>
            <a:xfrm>
              <a:off x="8861542" y="2639374"/>
              <a:ext cx="866118" cy="0"/>
            </a:xfrm>
            <a:prstGeom prst="straightConnector1">
              <a:avLst/>
            </a:prstGeom>
            <a:ln w="22225">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4" name="Gerade Verbindung mit Pfeil 63">
              <a:extLst>
                <a:ext uri="{FF2B5EF4-FFF2-40B4-BE49-F238E27FC236}">
                  <a16:creationId xmlns:a16="http://schemas.microsoft.com/office/drawing/2014/main" id="{6BE2BE67-029F-42F4-83BF-349F98D24B13}"/>
                </a:ext>
              </a:extLst>
            </p:cNvPr>
            <p:cNvCxnSpPr>
              <a:cxnSpLocks/>
              <a:stCxn id="57" idx="1"/>
              <a:endCxn id="56" idx="1"/>
            </p:cNvCxnSpPr>
            <p:nvPr/>
          </p:nvCxnSpPr>
          <p:spPr>
            <a:xfrm flipH="1" flipV="1">
              <a:off x="6416474" y="2639374"/>
              <a:ext cx="792921" cy="6172"/>
            </a:xfrm>
            <a:prstGeom prst="straightConnector1">
              <a:avLst/>
            </a:prstGeom>
            <a:ln w="22225">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5" name="Gerade Verbindung mit Pfeil 64">
              <a:extLst>
                <a:ext uri="{FF2B5EF4-FFF2-40B4-BE49-F238E27FC236}">
                  <a16:creationId xmlns:a16="http://schemas.microsoft.com/office/drawing/2014/main" id="{E0D23FE5-2E2F-44A6-88F7-A0BDF1E6BD17}"/>
                </a:ext>
              </a:extLst>
            </p:cNvPr>
            <p:cNvCxnSpPr/>
            <p:nvPr/>
          </p:nvCxnSpPr>
          <p:spPr>
            <a:xfrm>
              <a:off x="8054617" y="2924700"/>
              <a:ext cx="0" cy="350532"/>
            </a:xfrm>
            <a:prstGeom prst="straightConnector1">
              <a:avLst/>
            </a:prstGeom>
            <a:ln w="22225">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04388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6B8FE3-E247-4A01-81F3-2CF7225CCAAC}"/>
              </a:ext>
            </a:extLst>
          </p:cNvPr>
          <p:cNvSpPr>
            <a:spLocks noGrp="1"/>
          </p:cNvSpPr>
          <p:nvPr>
            <p:ph type="title"/>
          </p:nvPr>
        </p:nvSpPr>
        <p:spPr/>
        <p:txBody>
          <a:bodyPr/>
          <a:lstStyle/>
          <a:p>
            <a:r>
              <a:rPr lang="de-AT" dirty="0"/>
              <a:t>Abstände: </a:t>
            </a:r>
            <a:r>
              <a:rPr lang="de-AT" dirty="0" err="1"/>
              <a:t>margin</a:t>
            </a:r>
            <a:r>
              <a:rPr lang="de-AT" dirty="0"/>
              <a:t> Besonderheiten</a:t>
            </a:r>
          </a:p>
        </p:txBody>
      </p:sp>
      <p:sp>
        <p:nvSpPr>
          <p:cNvPr id="4" name="Textplatzhalter 3">
            <a:extLst>
              <a:ext uri="{FF2B5EF4-FFF2-40B4-BE49-F238E27FC236}">
                <a16:creationId xmlns:a16="http://schemas.microsoft.com/office/drawing/2014/main" id="{C17C9E84-7951-4624-B503-2EFB6D3F32C1}"/>
              </a:ext>
            </a:extLst>
          </p:cNvPr>
          <p:cNvSpPr>
            <a:spLocks noGrp="1"/>
          </p:cNvSpPr>
          <p:nvPr>
            <p:ph type="body" sz="quarter" idx="13"/>
          </p:nvPr>
        </p:nvSpPr>
        <p:spPr>
          <a:xfrm>
            <a:off x="371475" y="1455738"/>
            <a:ext cx="10067925" cy="1576329"/>
          </a:xfrm>
        </p:spPr>
        <p:txBody>
          <a:bodyPr/>
          <a:lstStyle/>
          <a:p>
            <a:pPr>
              <a:buFont typeface="Font Awesome 5 Free Solid" panose="02000503000000000000" pitchFamily="50" charset="2"/>
              <a:buChar char="Ú"/>
            </a:pPr>
            <a:r>
              <a:rPr lang="de-AT" dirty="0">
                <a:effectLst>
                  <a:outerShdw blurRad="38100" dist="38100" dir="2700000" algn="tl">
                    <a:srgbClr val="000000">
                      <a:alpha val="43137"/>
                    </a:srgbClr>
                  </a:outerShdw>
                </a:effectLst>
              </a:rPr>
              <a:t>Margin-Eigenschaften haben die Eigenheit, dass sie zusammenfallen (</a:t>
            </a:r>
            <a:r>
              <a:rPr lang="de-AT" dirty="0" err="1">
                <a:effectLst>
                  <a:outerShdw blurRad="38100" dist="38100" dir="2700000" algn="tl">
                    <a:srgbClr val="000000">
                      <a:alpha val="43137"/>
                    </a:srgbClr>
                  </a:outerShdw>
                </a:effectLst>
              </a:rPr>
              <a:t>Collapsing</a:t>
            </a:r>
            <a:r>
              <a:rPr lang="de-AT" dirty="0">
                <a:effectLst>
                  <a:outerShdw blurRad="38100" dist="38100" dir="2700000" algn="tl">
                    <a:srgbClr val="000000">
                      <a:alpha val="43137"/>
                    </a:srgbClr>
                  </a:outerShdw>
                </a:effectLst>
              </a:rPr>
              <a:t> </a:t>
            </a:r>
            <a:r>
              <a:rPr lang="de-AT" dirty="0" err="1">
                <a:effectLst>
                  <a:outerShdw blurRad="38100" dist="38100" dir="2700000" algn="tl">
                    <a:srgbClr val="000000">
                      <a:alpha val="43137"/>
                    </a:srgbClr>
                  </a:outerShdw>
                </a:effectLst>
              </a:rPr>
              <a:t>Margins</a:t>
            </a:r>
            <a:r>
              <a:rPr lang="de-AT" dirty="0">
                <a:effectLst>
                  <a:outerShdw blurRad="38100" dist="38100" dir="2700000" algn="tl">
                    <a:srgbClr val="000000">
                      <a:alpha val="43137"/>
                    </a:srgbClr>
                  </a:outerShdw>
                </a:effectLst>
              </a:rPr>
              <a:t>)</a:t>
            </a:r>
          </a:p>
          <a:p>
            <a:pPr>
              <a:buFont typeface="Font Awesome 5 Free Solid" panose="02000503000000000000" pitchFamily="50" charset="2"/>
              <a:buChar char="Ú"/>
            </a:pPr>
            <a:r>
              <a:rPr lang="de-AT" dirty="0">
                <a:effectLst>
                  <a:outerShdw blurRad="38100" dist="38100" dir="2700000" algn="tl">
                    <a:srgbClr val="000000">
                      <a:alpha val="43137"/>
                    </a:srgbClr>
                  </a:outerShdw>
                </a:effectLst>
              </a:rPr>
              <a:t>Beispiel</a:t>
            </a:r>
          </a:p>
          <a:p>
            <a:pPr lvl="1">
              <a:buFont typeface="Font Awesome 5 Free Solid" panose="02000503000000000000" pitchFamily="50" charset="2"/>
              <a:buChar char="Ú"/>
            </a:pPr>
            <a:r>
              <a:rPr lang="de-AT" dirty="0">
                <a:effectLst>
                  <a:outerShdw blurRad="38100" dist="38100" dir="2700000" algn="tl">
                    <a:srgbClr val="000000">
                      <a:alpha val="43137"/>
                    </a:srgbClr>
                  </a:outerShdw>
                </a:effectLst>
              </a:rPr>
              <a:t>wenn zwei </a:t>
            </a:r>
            <a:r>
              <a:rPr lang="de-AT" dirty="0" err="1">
                <a:effectLst>
                  <a:outerShdw blurRad="38100" dist="38100" dir="2700000" algn="tl">
                    <a:srgbClr val="000000">
                      <a:alpha val="43137"/>
                    </a:srgbClr>
                  </a:outerShdw>
                </a:effectLst>
              </a:rPr>
              <a:t>Margins</a:t>
            </a:r>
            <a:r>
              <a:rPr lang="de-AT" dirty="0">
                <a:effectLst>
                  <a:outerShdw blurRad="38100" dist="38100" dir="2700000" algn="tl">
                    <a:srgbClr val="000000">
                      <a:alpha val="43137"/>
                    </a:srgbClr>
                  </a:outerShdw>
                </a:effectLst>
              </a:rPr>
              <a:t> zusammentreffen wie </a:t>
            </a:r>
            <a:r>
              <a:rPr lang="de-AT"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margin-bottom</a:t>
            </a:r>
            <a:r>
              <a:rPr lang="de-AT" dirty="0">
                <a:effectLst>
                  <a:outerShdw blurRad="38100" dist="38100" dir="2700000" algn="tl">
                    <a:srgbClr val="000000">
                      <a:alpha val="43137"/>
                    </a:srgbClr>
                  </a:outerShdw>
                </a:effectLst>
              </a:rPr>
              <a:t> und </a:t>
            </a:r>
            <a:r>
              <a:rPr lang="de-AT"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margin</a:t>
            </a:r>
            <a:r>
              <a:rPr lang="de-AT"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-top</a:t>
            </a:r>
            <a:r>
              <a:rPr lang="de-AT" dirty="0">
                <a:effectLst>
                  <a:outerShdw blurRad="38100" dist="38100" dir="2700000" algn="tl">
                    <a:srgbClr val="000000">
                      <a:alpha val="43137"/>
                    </a:srgbClr>
                  </a:outerShdw>
                </a:effectLst>
              </a:rPr>
              <a:t> bei dem darunter liegenden Element, dann wird das größere Margin angewendet</a:t>
            </a:r>
          </a:p>
          <a:p>
            <a:pPr>
              <a:buFont typeface="Font Awesome 5 Free Solid" panose="02000503000000000000" pitchFamily="50" charset="2"/>
              <a:buChar char="Ú"/>
            </a:pPr>
            <a:r>
              <a:rPr lang="de-AT" dirty="0">
                <a:effectLst>
                  <a:outerShdw blurRad="38100" dist="38100" dir="2700000" algn="tl">
                    <a:srgbClr val="000000">
                      <a:alpha val="43137"/>
                    </a:srgbClr>
                  </a:outerShdw>
                </a:effectLst>
              </a:rPr>
              <a:t>mit </a:t>
            </a:r>
            <a:r>
              <a:rPr lang="de-AT"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margin</a:t>
            </a:r>
            <a:r>
              <a:rPr lang="de-AT"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r>
              <a:rPr lang="de-AT"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auto</a:t>
            </a:r>
            <a:r>
              <a:rPr lang="de-AT"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r>
              <a:rPr lang="de-AT" dirty="0">
                <a:effectLst>
                  <a:outerShdw blurRad="38100" dist="38100" dir="2700000" algn="tl">
                    <a:srgbClr val="000000">
                      <a:alpha val="43137"/>
                    </a:srgbClr>
                  </a:outerShdw>
                </a:effectLst>
              </a:rPr>
              <a:t>ist es möglich Blockelemente in einem anderen zu zentrieren</a:t>
            </a:r>
            <a:br>
              <a:rPr lang="de-AT" dirty="0">
                <a:effectLst>
                  <a:outerShdw blurRad="38100" dist="38100" dir="2700000" algn="tl">
                    <a:srgbClr val="000000">
                      <a:alpha val="43137"/>
                    </a:srgbClr>
                  </a:outerShdw>
                </a:effectLst>
              </a:rPr>
            </a:br>
            <a:r>
              <a:rPr lang="de-AT"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text-</a:t>
            </a:r>
            <a:r>
              <a:rPr lang="de-AT"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align</a:t>
            </a:r>
            <a:r>
              <a:rPr lang="de-AT"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r>
              <a:rPr lang="de-AT"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center</a:t>
            </a:r>
            <a:r>
              <a:rPr lang="de-AT"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r>
              <a:rPr lang="de-AT" dirty="0">
                <a:effectLst>
                  <a:outerShdw blurRad="38100" dist="38100" dir="2700000" algn="tl">
                    <a:srgbClr val="000000">
                      <a:alpha val="43137"/>
                    </a:srgbClr>
                  </a:outerShdw>
                </a:effectLst>
              </a:rPr>
              <a:t>wirkt sich nur auf Inline-Elemente aus</a:t>
            </a:r>
          </a:p>
        </p:txBody>
      </p:sp>
    </p:spTree>
    <p:extLst>
      <p:ext uri="{BB962C8B-B14F-4D97-AF65-F5344CB8AC3E}">
        <p14:creationId xmlns:p14="http://schemas.microsoft.com/office/powerpoint/2010/main" val="464253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9FD2762-3DDB-4DE5-84BE-888134C7655A}"/>
              </a:ext>
            </a:extLst>
          </p:cNvPr>
          <p:cNvSpPr>
            <a:spLocks noGrp="1"/>
          </p:cNvSpPr>
          <p:nvPr>
            <p:ph type="title"/>
          </p:nvPr>
        </p:nvSpPr>
        <p:spPr/>
        <p:txBody>
          <a:bodyPr/>
          <a:lstStyle/>
          <a:p>
            <a:r>
              <a:rPr lang="de-AT" dirty="0"/>
              <a:t>Overflow</a:t>
            </a:r>
          </a:p>
        </p:txBody>
      </p:sp>
      <p:sp>
        <p:nvSpPr>
          <p:cNvPr id="4" name="Textplatzhalter 3">
            <a:extLst>
              <a:ext uri="{FF2B5EF4-FFF2-40B4-BE49-F238E27FC236}">
                <a16:creationId xmlns:a16="http://schemas.microsoft.com/office/drawing/2014/main" id="{CF1FD193-7156-430E-AD34-062EDDC81663}"/>
              </a:ext>
            </a:extLst>
          </p:cNvPr>
          <p:cNvSpPr>
            <a:spLocks noGrp="1"/>
          </p:cNvSpPr>
          <p:nvPr>
            <p:ph type="body" sz="quarter" idx="13"/>
          </p:nvPr>
        </p:nvSpPr>
        <p:spPr>
          <a:xfrm>
            <a:off x="371475" y="1455738"/>
            <a:ext cx="10067925" cy="2542747"/>
          </a:xfrm>
        </p:spPr>
        <p:txBody>
          <a:bodyPr/>
          <a:lstStyle/>
          <a:p>
            <a:pPr>
              <a:buFont typeface="Font Awesome 5 Free Solid" panose="02000503000000000000" pitchFamily="50" charset="2"/>
              <a:buChar char="Ú"/>
            </a:pPr>
            <a:r>
              <a:rPr lang="de-AT" dirty="0"/>
              <a:t>Standardeinstellung: visible</a:t>
            </a:r>
          </a:p>
          <a:p>
            <a:pPr lvl="1">
              <a:buFont typeface="Font Awesome 5 Free Solid" panose="02000503000000000000" pitchFamily="50" charset="2"/>
              <a:buChar char="Ú"/>
            </a:pPr>
            <a:r>
              <a:rPr lang="de-AT" dirty="0"/>
              <a:t>Inhalt läuft über den Rand des Elements hinaus und über das nächste Element, bis der Text zu Ende ist</a:t>
            </a:r>
          </a:p>
          <a:p>
            <a:pPr>
              <a:buFont typeface="Font Awesome 5 Free Solid" panose="02000503000000000000" pitchFamily="50" charset="2"/>
              <a:buChar char="Ú"/>
            </a:pPr>
            <a:r>
              <a:rPr lang="de-AT" dirty="0" err="1"/>
              <a:t>overflow</a:t>
            </a:r>
            <a:r>
              <a:rPr lang="de-AT" dirty="0"/>
              <a:t>: </a:t>
            </a:r>
            <a:r>
              <a:rPr lang="de-AT" dirty="0" err="1"/>
              <a:t>hidden</a:t>
            </a:r>
            <a:r>
              <a:rPr lang="de-AT" dirty="0"/>
              <a:t>;</a:t>
            </a:r>
          </a:p>
          <a:p>
            <a:pPr lvl="1">
              <a:buFont typeface="Font Awesome 5 Free Solid" panose="02000503000000000000" pitchFamily="50" charset="2"/>
              <a:buChar char="Ú"/>
            </a:pPr>
            <a:r>
              <a:rPr lang="de-AT" dirty="0"/>
              <a:t>Text läuft nicht mehr über den Rand hinaus sondern wird "versteckt"</a:t>
            </a:r>
          </a:p>
          <a:p>
            <a:pPr>
              <a:buFont typeface="Font Awesome 5 Free Solid" panose="02000503000000000000" pitchFamily="50" charset="2"/>
              <a:buChar char="Ú"/>
            </a:pPr>
            <a:r>
              <a:rPr lang="de-AT" dirty="0" err="1"/>
              <a:t>overflow</a:t>
            </a:r>
            <a:r>
              <a:rPr lang="de-AT" dirty="0"/>
              <a:t>: scroll;</a:t>
            </a:r>
          </a:p>
          <a:p>
            <a:pPr lvl="1">
              <a:buFont typeface="Font Awesome 5 Free Solid" panose="02000503000000000000" pitchFamily="50" charset="2"/>
              <a:buChar char="Ú"/>
            </a:pPr>
            <a:r>
              <a:rPr lang="de-AT" dirty="0"/>
              <a:t>ein horizontaler oder vertikaler Scrollbalken wird eingeblendet um den Text zu lesen</a:t>
            </a:r>
          </a:p>
          <a:p>
            <a:pPr>
              <a:buFont typeface="Font Awesome 5 Free Solid" panose="02000503000000000000" pitchFamily="50" charset="2"/>
              <a:buChar char="Ú"/>
            </a:pPr>
            <a:r>
              <a:rPr lang="de-AT" dirty="0" err="1"/>
              <a:t>overflow</a:t>
            </a:r>
            <a:r>
              <a:rPr lang="de-AT" dirty="0"/>
              <a:t>: </a:t>
            </a:r>
            <a:r>
              <a:rPr lang="de-AT" dirty="0" err="1"/>
              <a:t>auto</a:t>
            </a:r>
            <a:r>
              <a:rPr lang="de-AT" dirty="0"/>
              <a:t>;</a:t>
            </a:r>
          </a:p>
          <a:p>
            <a:pPr lvl="1">
              <a:buFont typeface="Font Awesome 5 Free Solid" panose="02000503000000000000" pitchFamily="50" charset="2"/>
              <a:buChar char="Ú"/>
            </a:pPr>
            <a:r>
              <a:rPr lang="de-AT" dirty="0"/>
              <a:t>zeigt den Scrollbalken dann, wenn er benötigt wird, sonst nicht</a:t>
            </a:r>
          </a:p>
          <a:p>
            <a:pPr lvl="1">
              <a:buFont typeface="Font Awesome 5 Free Solid" panose="02000503000000000000" pitchFamily="50" charset="2"/>
              <a:buChar char="Ú"/>
            </a:pPr>
            <a:r>
              <a:rPr lang="de-AT" dirty="0"/>
              <a:t>der Browser bietet bei überlaufenden Inhalt einen </a:t>
            </a:r>
            <a:r>
              <a:rPr lang="de-AT" dirty="0" err="1"/>
              <a:t>Scrollmechanismus</a:t>
            </a:r>
            <a:r>
              <a:rPr lang="de-AT" dirty="0"/>
              <a:t> an</a:t>
            </a:r>
          </a:p>
        </p:txBody>
      </p:sp>
    </p:spTree>
    <p:extLst>
      <p:ext uri="{BB962C8B-B14F-4D97-AF65-F5344CB8AC3E}">
        <p14:creationId xmlns:p14="http://schemas.microsoft.com/office/powerpoint/2010/main" val="1095215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82ADF1-E103-4725-8268-3E6D7B838598}"/>
              </a:ext>
            </a:extLst>
          </p:cNvPr>
          <p:cNvSpPr>
            <a:spLocks noGrp="1"/>
          </p:cNvSpPr>
          <p:nvPr>
            <p:ph type="title"/>
          </p:nvPr>
        </p:nvSpPr>
        <p:spPr/>
        <p:txBody>
          <a:bodyPr/>
          <a:lstStyle/>
          <a:p>
            <a:r>
              <a:rPr lang="de-AT" dirty="0"/>
              <a:t>CSS für Text</a:t>
            </a:r>
          </a:p>
        </p:txBody>
      </p:sp>
      <p:sp>
        <p:nvSpPr>
          <p:cNvPr id="4" name="Textplatzhalter 3">
            <a:extLst>
              <a:ext uri="{FF2B5EF4-FFF2-40B4-BE49-F238E27FC236}">
                <a16:creationId xmlns:a16="http://schemas.microsoft.com/office/drawing/2014/main" id="{7A95C436-1CB7-4DC3-A2D6-E422120C3F03}"/>
              </a:ext>
            </a:extLst>
          </p:cNvPr>
          <p:cNvSpPr>
            <a:spLocks noGrp="1"/>
          </p:cNvSpPr>
          <p:nvPr>
            <p:ph type="body" sz="quarter" idx="13"/>
          </p:nvPr>
        </p:nvSpPr>
        <p:spPr>
          <a:xfrm>
            <a:off x="2380857" y="1103401"/>
            <a:ext cx="7430286" cy="4991623"/>
          </a:xfrm>
          <a:solidFill>
            <a:schemeClr val="accent5">
              <a:lumMod val="40000"/>
              <a:lumOff val="60000"/>
            </a:schemeClr>
          </a:solidFill>
          <a:effectLst>
            <a:outerShdw blurRad="50800" dist="38100" dir="2700000" algn="tl" rotWithShape="0">
              <a:prstClr val="black">
                <a:alpha val="40000"/>
              </a:prstClr>
            </a:outerShdw>
          </a:effectLst>
        </p:spPr>
        <p:txBody>
          <a:bodyPr wrap="square" rtlCol="0">
            <a:spAutoFit/>
          </a:bodyPr>
          <a:lstStyle/>
          <a:p>
            <a:pPr marL="0" indent="0">
              <a:buNone/>
            </a:pPr>
            <a:r>
              <a:rPr lang="de-AT"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font</a:t>
            </a:r>
            <a:r>
              <a:rPr lang="de-AT"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-style: </a:t>
            </a:r>
            <a:r>
              <a:rPr lang="de-AT"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italic</a:t>
            </a:r>
            <a:r>
              <a:rPr lang="de-AT"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p>
          <a:p>
            <a:pPr marL="457189" lvl="1" indent="0">
              <a:buNone/>
            </a:pPr>
            <a:r>
              <a:rPr lang="de-AT" dirty="0"/>
              <a:t>// </a:t>
            </a:r>
            <a:r>
              <a:rPr lang="de-AT" dirty="0" err="1"/>
              <a:t>underline</a:t>
            </a:r>
            <a:r>
              <a:rPr lang="de-AT" dirty="0"/>
              <a:t>, </a:t>
            </a:r>
          </a:p>
          <a:p>
            <a:pPr marL="0" indent="0">
              <a:buNone/>
            </a:pPr>
            <a:r>
              <a:rPr lang="de-AT"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font</a:t>
            </a:r>
            <a:r>
              <a:rPr lang="de-AT"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-size: 12pt;</a:t>
            </a:r>
          </a:p>
          <a:p>
            <a:pPr marL="0" indent="0">
              <a:buNone/>
            </a:pPr>
            <a:r>
              <a:rPr lang="de-AT"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font-family</a:t>
            </a:r>
            <a:r>
              <a:rPr lang="de-AT"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"Comic Sans", Arial, </a:t>
            </a:r>
            <a:r>
              <a:rPr lang="de-AT"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sans-serif</a:t>
            </a:r>
            <a:r>
              <a:rPr lang="de-AT"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p>
          <a:p>
            <a:pPr marL="0" indent="0">
              <a:buNone/>
            </a:pPr>
            <a:r>
              <a:rPr lang="de-AT"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font-weight</a:t>
            </a:r>
            <a:r>
              <a:rPr lang="de-AT"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r>
              <a:rPr lang="de-AT"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bold</a:t>
            </a:r>
            <a:r>
              <a:rPr lang="de-AT"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p>
          <a:p>
            <a:pPr marL="457189" lvl="1" indent="0">
              <a:buNone/>
            </a:pPr>
            <a:r>
              <a:rPr lang="de-AT" dirty="0"/>
              <a:t>// normal, </a:t>
            </a:r>
            <a:r>
              <a:rPr lang="de-AT" dirty="0" err="1"/>
              <a:t>bold</a:t>
            </a:r>
            <a:endParaRPr lang="de-AT" dirty="0"/>
          </a:p>
          <a:p>
            <a:pPr marL="0" indent="0">
              <a:buNone/>
            </a:pPr>
            <a:r>
              <a:rPr lang="de-AT"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text-</a:t>
            </a:r>
            <a:r>
              <a:rPr lang="de-AT"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transform</a:t>
            </a:r>
            <a:r>
              <a:rPr lang="de-AT"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r>
              <a:rPr lang="de-AT"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uppercas</a:t>
            </a:r>
            <a:r>
              <a:rPr lang="de-AT"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p>
          <a:p>
            <a:pPr marL="457189" lvl="1" indent="0">
              <a:buNone/>
            </a:pPr>
            <a:r>
              <a:rPr lang="de-AT" dirty="0"/>
              <a:t>// </a:t>
            </a:r>
            <a:r>
              <a:rPr lang="de-AT" dirty="0" err="1"/>
              <a:t>lowercase</a:t>
            </a:r>
            <a:r>
              <a:rPr lang="de-AT" dirty="0"/>
              <a:t>, </a:t>
            </a:r>
            <a:r>
              <a:rPr lang="de-AT" dirty="0" err="1"/>
              <a:t>caitalize</a:t>
            </a:r>
            <a:r>
              <a:rPr lang="de-AT" dirty="0"/>
              <a:t>, </a:t>
            </a:r>
            <a:r>
              <a:rPr lang="de-AT" dirty="0" err="1"/>
              <a:t>none</a:t>
            </a:r>
            <a:endParaRPr lang="de-AT" dirty="0"/>
          </a:p>
          <a:p>
            <a:pPr marL="0" indent="0">
              <a:buNone/>
            </a:pPr>
            <a:r>
              <a:rPr lang="de-AT"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font</a:t>
            </a:r>
            <a:r>
              <a:rPr lang="de-AT"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-variant: normal; </a:t>
            </a:r>
          </a:p>
          <a:p>
            <a:pPr marL="457189" lvl="1" indent="0">
              <a:buNone/>
            </a:pPr>
            <a:r>
              <a:rPr lang="de-AT" dirty="0"/>
              <a:t>// </a:t>
            </a:r>
            <a:r>
              <a:rPr lang="de-AT" dirty="0" err="1"/>
              <a:t>small-caps</a:t>
            </a:r>
            <a:endParaRPr lang="de-AT" dirty="0"/>
          </a:p>
          <a:p>
            <a:pPr marL="0" indent="0">
              <a:buNone/>
            </a:pPr>
            <a:r>
              <a:rPr lang="de-AT"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text-</a:t>
            </a:r>
            <a:r>
              <a:rPr lang="de-AT"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decoration</a:t>
            </a:r>
            <a:r>
              <a:rPr lang="de-AT"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r>
              <a:rPr lang="de-AT"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underline</a:t>
            </a:r>
            <a:r>
              <a:rPr lang="de-AT"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p>
          <a:p>
            <a:pPr marL="457189" lvl="1" indent="0">
              <a:buNone/>
            </a:pPr>
            <a:r>
              <a:rPr lang="de-AT" dirty="0"/>
              <a:t>// </a:t>
            </a:r>
            <a:r>
              <a:rPr lang="de-AT" dirty="0" err="1"/>
              <a:t>overline</a:t>
            </a:r>
            <a:r>
              <a:rPr lang="de-AT" dirty="0"/>
              <a:t>, </a:t>
            </a:r>
            <a:r>
              <a:rPr lang="de-AT" dirty="0" err="1"/>
              <a:t>line-through</a:t>
            </a:r>
            <a:endParaRPr lang="de-AT" dirty="0"/>
          </a:p>
          <a:p>
            <a:pPr marL="0" indent="0">
              <a:buNone/>
            </a:pPr>
            <a:r>
              <a:rPr lang="de-AT"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text-</a:t>
            </a:r>
            <a:r>
              <a:rPr lang="de-AT"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align</a:t>
            </a:r>
            <a:r>
              <a:rPr lang="de-AT"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r>
              <a:rPr lang="de-AT"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left</a:t>
            </a:r>
            <a:r>
              <a:rPr lang="de-AT"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p>
          <a:p>
            <a:pPr marL="457189" lvl="1" indent="0">
              <a:buNone/>
            </a:pPr>
            <a:r>
              <a:rPr lang="de-AT" dirty="0"/>
              <a:t>// </a:t>
            </a:r>
            <a:r>
              <a:rPr lang="de-AT" dirty="0" err="1"/>
              <a:t>center</a:t>
            </a:r>
            <a:r>
              <a:rPr lang="de-AT" dirty="0"/>
              <a:t>, </a:t>
            </a:r>
            <a:r>
              <a:rPr lang="de-AT" dirty="0" err="1"/>
              <a:t>right</a:t>
            </a:r>
            <a:r>
              <a:rPr lang="de-AT" dirty="0"/>
              <a:t>, </a:t>
            </a:r>
            <a:r>
              <a:rPr lang="de-AT" dirty="0" err="1"/>
              <a:t>justify</a:t>
            </a:r>
            <a:endParaRPr lang="de-AT" dirty="0"/>
          </a:p>
          <a:p>
            <a:pPr marL="0" indent="0">
              <a:buNone/>
            </a:pPr>
            <a:r>
              <a:rPr lang="de-AT"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line-height</a:t>
            </a:r>
            <a:r>
              <a:rPr lang="de-AT"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0.7;</a:t>
            </a:r>
          </a:p>
          <a:p>
            <a:pPr marL="0" indent="0">
              <a:buNone/>
            </a:pPr>
            <a:r>
              <a:rPr lang="de-AT"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text-</a:t>
            </a:r>
            <a:r>
              <a:rPr lang="de-AT"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shadow</a:t>
            </a:r>
            <a:r>
              <a:rPr lang="de-AT"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0.2em </a:t>
            </a:r>
            <a:r>
              <a:rPr lang="de-AT"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0.2em</a:t>
            </a:r>
            <a:r>
              <a:rPr lang="de-AT"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5px </a:t>
            </a:r>
            <a:r>
              <a:rPr lang="de-AT"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gray</a:t>
            </a:r>
            <a:r>
              <a:rPr lang="de-AT"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p>
          <a:p>
            <a:pPr marL="457189" lvl="1" indent="0">
              <a:buNone/>
            </a:pPr>
            <a:r>
              <a:rPr lang="de-AT" dirty="0"/>
              <a:t>// Rechtsverschiebung, Verschiebung nach unten, Unschärfe, Farbe für Schatte</a:t>
            </a:r>
          </a:p>
        </p:txBody>
      </p:sp>
    </p:spTree>
    <p:extLst>
      <p:ext uri="{BB962C8B-B14F-4D97-AF65-F5344CB8AC3E}">
        <p14:creationId xmlns:p14="http://schemas.microsoft.com/office/powerpoint/2010/main" val="3216559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82ADF1-E103-4725-8268-3E6D7B838598}"/>
              </a:ext>
            </a:extLst>
          </p:cNvPr>
          <p:cNvSpPr>
            <a:spLocks noGrp="1"/>
          </p:cNvSpPr>
          <p:nvPr>
            <p:ph type="title"/>
          </p:nvPr>
        </p:nvSpPr>
        <p:spPr/>
        <p:txBody>
          <a:bodyPr/>
          <a:lstStyle/>
          <a:p>
            <a:r>
              <a:rPr lang="de-AT" dirty="0"/>
              <a:t>CSS3</a:t>
            </a:r>
          </a:p>
        </p:txBody>
      </p:sp>
      <p:sp>
        <p:nvSpPr>
          <p:cNvPr id="4" name="Textplatzhalter 3">
            <a:extLst>
              <a:ext uri="{FF2B5EF4-FFF2-40B4-BE49-F238E27FC236}">
                <a16:creationId xmlns:a16="http://schemas.microsoft.com/office/drawing/2014/main" id="{7A95C436-1CB7-4DC3-A2D6-E422120C3F03}"/>
              </a:ext>
            </a:extLst>
          </p:cNvPr>
          <p:cNvSpPr>
            <a:spLocks noGrp="1"/>
          </p:cNvSpPr>
          <p:nvPr>
            <p:ph type="body" sz="quarter" idx="13"/>
          </p:nvPr>
        </p:nvSpPr>
        <p:spPr>
          <a:xfrm>
            <a:off x="3093921" y="1782909"/>
            <a:ext cx="6004158" cy="2284728"/>
          </a:xfrm>
          <a:solidFill>
            <a:schemeClr val="accent5">
              <a:lumMod val="40000"/>
              <a:lumOff val="60000"/>
            </a:schemeClr>
          </a:solidFill>
          <a:effectLst>
            <a:outerShdw blurRad="50800" dist="38100" dir="2700000" algn="tl" rotWithShape="0">
              <a:prstClr val="black">
                <a:alpha val="40000"/>
              </a:prstClr>
            </a:outerShdw>
          </a:effectLst>
        </p:spPr>
        <p:txBody>
          <a:bodyPr wrap="square" rtlCol="0">
            <a:spAutoFit/>
          </a:bodyPr>
          <a:lstStyle/>
          <a:p>
            <a:pPr marL="0" indent="0">
              <a:buNone/>
            </a:pPr>
            <a:r>
              <a:rPr lang="de-AT"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border</a:t>
            </a:r>
            <a:r>
              <a:rPr lang="de-AT"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-radius: 20px; </a:t>
            </a:r>
          </a:p>
          <a:p>
            <a:pPr marL="457189" lvl="1" indent="0">
              <a:buNone/>
            </a:pPr>
            <a:r>
              <a:rPr lang="de-AT" dirty="0"/>
              <a:t>// Kompassregel</a:t>
            </a:r>
          </a:p>
          <a:p>
            <a:pPr marL="0" indent="0">
              <a:buNone/>
            </a:pPr>
            <a:r>
              <a:rPr lang="de-AT"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border</a:t>
            </a:r>
            <a:r>
              <a:rPr lang="de-AT"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1px solid #000; </a:t>
            </a:r>
          </a:p>
          <a:p>
            <a:pPr marL="457189" lvl="1" indent="0">
              <a:buNone/>
            </a:pPr>
            <a:r>
              <a:rPr lang="de-AT" dirty="0"/>
              <a:t>//Breite, Art, Farbe</a:t>
            </a:r>
          </a:p>
          <a:p>
            <a:pPr marL="0" indent="0">
              <a:buNone/>
            </a:pPr>
            <a:r>
              <a:rPr lang="de-AT"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box-</a:t>
            </a:r>
            <a:r>
              <a:rPr lang="de-AT"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shadow</a:t>
            </a:r>
            <a:r>
              <a:rPr lang="de-AT"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10px </a:t>
            </a:r>
            <a:r>
              <a:rPr lang="de-AT"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10px</a:t>
            </a:r>
            <a:r>
              <a:rPr lang="de-AT"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5px #AAAACC; </a:t>
            </a:r>
          </a:p>
          <a:p>
            <a:pPr marL="457189" lvl="1" indent="0">
              <a:buNone/>
            </a:pPr>
            <a:r>
              <a:rPr lang="de-AT" dirty="0"/>
              <a:t>// horizontale &amp; vertikale Verschiebung, Unschärfe, Farbwert</a:t>
            </a:r>
          </a:p>
          <a:p>
            <a:pPr marL="0" indent="0">
              <a:buNone/>
            </a:pPr>
            <a:r>
              <a:rPr lang="de-AT"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box-</a:t>
            </a:r>
            <a:r>
              <a:rPr lang="de-AT"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shadow</a:t>
            </a:r>
            <a:r>
              <a:rPr lang="de-AT"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10px </a:t>
            </a:r>
            <a:r>
              <a:rPr lang="de-AT"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10px</a:t>
            </a:r>
            <a:r>
              <a:rPr lang="de-AT"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5px #AAAACC </a:t>
            </a:r>
            <a:r>
              <a:rPr lang="de-AT"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inset</a:t>
            </a:r>
            <a:r>
              <a:rPr lang="de-AT"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p>
          <a:p>
            <a:pPr marL="457189" lvl="1" indent="0">
              <a:buNone/>
            </a:pPr>
            <a:r>
              <a:rPr lang="de-AT" dirty="0"/>
              <a:t>// </a:t>
            </a:r>
            <a:r>
              <a:rPr lang="de-AT" dirty="0" err="1"/>
              <a:t>inset</a:t>
            </a:r>
            <a:r>
              <a:rPr lang="de-AT" dirty="0"/>
              <a:t> = Schatten nach innen</a:t>
            </a:r>
          </a:p>
        </p:txBody>
      </p:sp>
    </p:spTree>
    <p:extLst>
      <p:ext uri="{BB962C8B-B14F-4D97-AF65-F5344CB8AC3E}">
        <p14:creationId xmlns:p14="http://schemas.microsoft.com/office/powerpoint/2010/main" val="20623555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B31620-9A4D-4E24-9C93-E368292E2411}"/>
              </a:ext>
            </a:extLst>
          </p:cNvPr>
          <p:cNvSpPr>
            <a:spLocks noGrp="1"/>
          </p:cNvSpPr>
          <p:nvPr>
            <p:ph type="title"/>
          </p:nvPr>
        </p:nvSpPr>
        <p:spPr/>
        <p:txBody>
          <a:bodyPr/>
          <a:lstStyle/>
          <a:p>
            <a:r>
              <a:rPr lang="de-AT" dirty="0"/>
              <a:t>HTML5</a:t>
            </a:r>
          </a:p>
        </p:txBody>
      </p:sp>
      <p:sp>
        <p:nvSpPr>
          <p:cNvPr id="3" name="Textplatzhalter 2">
            <a:extLst>
              <a:ext uri="{FF2B5EF4-FFF2-40B4-BE49-F238E27FC236}">
                <a16:creationId xmlns:a16="http://schemas.microsoft.com/office/drawing/2014/main" id="{65B13CDC-2AF2-4F23-A778-B3E7C434B219}"/>
              </a:ext>
            </a:extLst>
          </p:cNvPr>
          <p:cNvSpPr>
            <a:spLocks noGrp="1"/>
          </p:cNvSpPr>
          <p:nvPr>
            <p:ph type="body" sz="quarter" idx="13"/>
          </p:nvPr>
        </p:nvSpPr>
        <p:spPr>
          <a:xfrm>
            <a:off x="2452782" y="1492314"/>
            <a:ext cx="7286435" cy="3513782"/>
          </a:xfrm>
        </p:spPr>
        <p:txBody>
          <a:bodyPr/>
          <a:lstStyle/>
          <a:p>
            <a:pPr>
              <a:buFont typeface="Font Awesome 5 Free Solid" panose="02000503000000000000" pitchFamily="50" charset="2"/>
              <a:buChar char="Ú"/>
            </a:pPr>
            <a:r>
              <a:rPr lang="de-DE" dirty="0">
                <a:latin typeface="Courier New" panose="02070309020205020404" pitchFamily="49" charset="0"/>
                <a:cs typeface="Courier New" panose="02070309020205020404" pitchFamily="49" charset="0"/>
              </a:rPr>
              <a:t>&lt;</a:t>
            </a:r>
            <a:r>
              <a:rPr lang="de-DE" dirty="0" err="1">
                <a:latin typeface="Courier New" panose="02070309020205020404" pitchFamily="49" charset="0"/>
                <a:cs typeface="Courier New" panose="02070309020205020404" pitchFamily="49" charset="0"/>
              </a:rPr>
              <a:t>footer</a:t>
            </a:r>
            <a:r>
              <a:rPr lang="de-DE" dirty="0">
                <a:latin typeface="Courier New" panose="02070309020205020404" pitchFamily="49" charset="0"/>
                <a:cs typeface="Courier New" panose="02070309020205020404" pitchFamily="49" charset="0"/>
              </a:rPr>
              <a:t>&gt; </a:t>
            </a:r>
            <a:r>
              <a:rPr lang="de-DE" dirty="0"/>
              <a:t>enthält Informationen zum Inhalt der Seite, die schon genannten Copyright-Informationen, den Autor, einen Link zum Impressum und so weiter.</a:t>
            </a:r>
          </a:p>
          <a:p>
            <a:pPr>
              <a:buFont typeface="Font Awesome 5 Free Solid" panose="02000503000000000000" pitchFamily="50" charset="2"/>
              <a:buChar char="Ú"/>
            </a:pPr>
            <a:r>
              <a:rPr lang="de-DE" dirty="0"/>
              <a:t>Im </a:t>
            </a:r>
            <a:r>
              <a:rPr lang="de-DE" dirty="0">
                <a:latin typeface="Courier New" panose="02070309020205020404" pitchFamily="49" charset="0"/>
                <a:cs typeface="Courier New" panose="02070309020205020404" pitchFamily="49" charset="0"/>
              </a:rPr>
              <a:t>&lt;</a:t>
            </a:r>
            <a:r>
              <a:rPr lang="de-DE" dirty="0" err="1">
                <a:latin typeface="Courier New" panose="02070309020205020404" pitchFamily="49" charset="0"/>
                <a:cs typeface="Courier New" panose="02070309020205020404" pitchFamily="49" charset="0"/>
              </a:rPr>
              <a:t>header</a:t>
            </a:r>
            <a:r>
              <a:rPr lang="de-DE" dirty="0">
                <a:latin typeface="Courier New" panose="02070309020205020404" pitchFamily="49" charset="0"/>
                <a:cs typeface="Courier New" panose="02070309020205020404" pitchFamily="49" charset="0"/>
              </a:rPr>
              <a:t>&gt; </a:t>
            </a:r>
            <a:r>
              <a:rPr lang="de-DE" dirty="0"/>
              <a:t>stehen einführende Informationen zum Seiteninhalt: eine kurze Beschreibung, was auf dieser Seite zu finden ist, ein Seitenlogo …</a:t>
            </a:r>
          </a:p>
          <a:p>
            <a:pPr>
              <a:buFont typeface="Font Awesome 5 Free Solid" panose="02000503000000000000" pitchFamily="50" charset="2"/>
              <a:buChar char="Ú"/>
            </a:pPr>
            <a:r>
              <a:rPr lang="de-DE" dirty="0"/>
              <a:t>Ein einzelner Eintrag in einem Blog oder einem Onlinemagazin kann mit </a:t>
            </a:r>
            <a:r>
              <a:rPr lang="de-DE" dirty="0">
                <a:latin typeface="Courier New" panose="02070309020205020404" pitchFamily="49" charset="0"/>
                <a:cs typeface="Courier New" panose="02070309020205020404" pitchFamily="49" charset="0"/>
              </a:rPr>
              <a:t>&lt;</a:t>
            </a:r>
            <a:r>
              <a:rPr lang="de-DE" dirty="0" err="1">
                <a:latin typeface="Courier New" panose="02070309020205020404" pitchFamily="49" charset="0"/>
                <a:cs typeface="Courier New" panose="02070309020205020404" pitchFamily="49" charset="0"/>
              </a:rPr>
              <a:t>article</a:t>
            </a:r>
            <a:r>
              <a:rPr lang="de-DE" dirty="0">
                <a:latin typeface="Courier New" panose="02070309020205020404" pitchFamily="49" charset="0"/>
                <a:cs typeface="Courier New" panose="02070309020205020404" pitchFamily="49" charset="0"/>
              </a:rPr>
              <a:t>&gt; </a:t>
            </a:r>
            <a:r>
              <a:rPr lang="de-DE" dirty="0"/>
              <a:t>ausgezeichnet werden. Artikel können eigene </a:t>
            </a:r>
            <a:r>
              <a:rPr lang="de-DE" dirty="0">
                <a:latin typeface="Courier New" panose="02070309020205020404" pitchFamily="49" charset="0"/>
                <a:cs typeface="Courier New" panose="02070309020205020404" pitchFamily="49" charset="0"/>
              </a:rPr>
              <a:t>&lt;</a:t>
            </a:r>
            <a:r>
              <a:rPr lang="de-DE" dirty="0" err="1">
                <a:latin typeface="Courier New" panose="02070309020205020404" pitchFamily="49" charset="0"/>
                <a:cs typeface="Courier New" panose="02070309020205020404" pitchFamily="49" charset="0"/>
              </a:rPr>
              <a:t>footer</a:t>
            </a:r>
            <a:r>
              <a:rPr lang="de-DE" dirty="0">
                <a:latin typeface="Courier New" panose="02070309020205020404" pitchFamily="49" charset="0"/>
                <a:cs typeface="Courier New" panose="02070309020205020404" pitchFamily="49" charset="0"/>
              </a:rPr>
              <a:t>&gt; </a:t>
            </a:r>
            <a:r>
              <a:rPr lang="de-DE" dirty="0"/>
              <a:t>und </a:t>
            </a:r>
            <a:r>
              <a:rPr lang="de-DE" dirty="0">
                <a:latin typeface="Courier New" panose="02070309020205020404" pitchFamily="49" charset="0"/>
                <a:cs typeface="Courier New" panose="02070309020205020404" pitchFamily="49" charset="0"/>
              </a:rPr>
              <a:t>&lt;</a:t>
            </a:r>
            <a:r>
              <a:rPr lang="de-DE" dirty="0" err="1">
                <a:latin typeface="Courier New" panose="02070309020205020404" pitchFamily="49" charset="0"/>
                <a:cs typeface="Courier New" panose="02070309020205020404" pitchFamily="49" charset="0"/>
              </a:rPr>
              <a:t>header</a:t>
            </a:r>
            <a:r>
              <a:rPr lang="de-DE" dirty="0">
                <a:latin typeface="Courier New" panose="02070309020205020404" pitchFamily="49" charset="0"/>
                <a:cs typeface="Courier New" panose="02070309020205020404" pitchFamily="49" charset="0"/>
              </a:rPr>
              <a:t>&gt; </a:t>
            </a:r>
            <a:r>
              <a:rPr lang="de-DE" dirty="0"/>
              <a:t>haben. Und auch darin verschachtelte </a:t>
            </a:r>
            <a:r>
              <a:rPr lang="de-DE" dirty="0">
                <a:latin typeface="Courier New" panose="02070309020205020404" pitchFamily="49" charset="0"/>
                <a:cs typeface="Courier New" panose="02070309020205020404" pitchFamily="49" charset="0"/>
              </a:rPr>
              <a:t>&lt;</a:t>
            </a:r>
            <a:r>
              <a:rPr lang="de-DE" dirty="0" err="1">
                <a:latin typeface="Courier New" panose="02070309020205020404" pitchFamily="49" charset="0"/>
                <a:cs typeface="Courier New" panose="02070309020205020404" pitchFamily="49" charset="0"/>
              </a:rPr>
              <a:t>article</a:t>
            </a:r>
            <a:r>
              <a:rPr lang="de-DE" dirty="0">
                <a:latin typeface="Courier New" panose="02070309020205020404" pitchFamily="49" charset="0"/>
                <a:cs typeface="Courier New" panose="02070309020205020404" pitchFamily="49" charset="0"/>
              </a:rPr>
              <a:t>&gt;, </a:t>
            </a:r>
            <a:r>
              <a:rPr lang="de-DE" dirty="0"/>
              <a:t>zum Beispiel für Kommentare zu einem Blogeintrag.</a:t>
            </a:r>
          </a:p>
          <a:p>
            <a:pPr>
              <a:buFont typeface="Font Awesome 5 Free Solid" panose="02000503000000000000" pitchFamily="50" charset="2"/>
              <a:buChar char="Ú"/>
            </a:pPr>
            <a:r>
              <a:rPr lang="de-DE" dirty="0"/>
              <a:t>Ein Artikel kann wiederum in </a:t>
            </a:r>
            <a:r>
              <a:rPr lang="de-DE" dirty="0">
                <a:latin typeface="Courier New" panose="02070309020205020404" pitchFamily="49" charset="0"/>
                <a:cs typeface="Courier New" panose="02070309020205020404" pitchFamily="49" charset="0"/>
              </a:rPr>
              <a:t>&lt;</a:t>
            </a:r>
            <a:r>
              <a:rPr lang="de-DE" dirty="0" err="1">
                <a:latin typeface="Courier New" panose="02070309020205020404" pitchFamily="49" charset="0"/>
                <a:cs typeface="Courier New" panose="02070309020205020404" pitchFamily="49" charset="0"/>
              </a:rPr>
              <a:t>section</a:t>
            </a:r>
            <a:r>
              <a:rPr lang="de-DE" dirty="0">
                <a:latin typeface="Courier New" panose="02070309020205020404" pitchFamily="49" charset="0"/>
                <a:cs typeface="Courier New" panose="02070309020205020404" pitchFamily="49" charset="0"/>
              </a:rPr>
              <a:t>&gt;</a:t>
            </a:r>
            <a:r>
              <a:rPr lang="de-DE" dirty="0"/>
              <a:t>s unterteil werden. Sektionen sind Bereiche des Artikels, die eigenständig genug sind, dass sie eine eigene Überschrift haben können. Logischerweise können sie also auch wieder einen </a:t>
            </a:r>
            <a:r>
              <a:rPr lang="de-DE" dirty="0">
                <a:latin typeface="Courier New" panose="02070309020205020404" pitchFamily="49" charset="0"/>
                <a:cs typeface="Courier New" panose="02070309020205020404" pitchFamily="49" charset="0"/>
              </a:rPr>
              <a:t>&lt;</a:t>
            </a:r>
            <a:r>
              <a:rPr lang="de-DE" dirty="0" err="1">
                <a:latin typeface="Courier New" panose="02070309020205020404" pitchFamily="49" charset="0"/>
                <a:cs typeface="Courier New" panose="02070309020205020404" pitchFamily="49" charset="0"/>
              </a:rPr>
              <a:t>header</a:t>
            </a:r>
            <a:r>
              <a:rPr lang="de-DE" dirty="0">
                <a:latin typeface="Courier New" panose="02070309020205020404" pitchFamily="49" charset="0"/>
                <a:cs typeface="Courier New" panose="02070309020205020404" pitchFamily="49" charset="0"/>
              </a:rPr>
              <a:t>&gt; </a:t>
            </a:r>
            <a:r>
              <a:rPr lang="de-DE" dirty="0"/>
              <a:t>und auch einen </a:t>
            </a:r>
            <a:r>
              <a:rPr lang="de-DE" dirty="0">
                <a:latin typeface="Courier New" panose="02070309020205020404" pitchFamily="49" charset="0"/>
                <a:cs typeface="Courier New" panose="02070309020205020404" pitchFamily="49" charset="0"/>
              </a:rPr>
              <a:t>&lt;</a:t>
            </a:r>
            <a:r>
              <a:rPr lang="de-DE" dirty="0" err="1">
                <a:latin typeface="Courier New" panose="02070309020205020404" pitchFamily="49" charset="0"/>
                <a:cs typeface="Courier New" panose="02070309020205020404" pitchFamily="49" charset="0"/>
              </a:rPr>
              <a:t>footer</a:t>
            </a:r>
            <a:r>
              <a:rPr lang="de-DE" dirty="0">
                <a:latin typeface="Courier New" panose="02070309020205020404" pitchFamily="49" charset="0"/>
                <a:cs typeface="Courier New" panose="02070309020205020404" pitchFamily="49" charset="0"/>
              </a:rPr>
              <a:t>&gt; </a:t>
            </a:r>
            <a:r>
              <a:rPr lang="de-DE" dirty="0"/>
              <a:t>haben.</a:t>
            </a:r>
          </a:p>
          <a:p>
            <a:pPr>
              <a:buFont typeface="Font Awesome 5 Free Solid" panose="02000503000000000000" pitchFamily="50" charset="2"/>
              <a:buChar char="Ú"/>
            </a:pPr>
            <a:r>
              <a:rPr lang="de-DE" dirty="0"/>
              <a:t>In einem </a:t>
            </a:r>
            <a:r>
              <a:rPr lang="de-DE" dirty="0">
                <a:latin typeface="Courier New" panose="02070309020205020404" pitchFamily="49" charset="0"/>
                <a:cs typeface="Courier New" panose="02070309020205020404" pitchFamily="49" charset="0"/>
              </a:rPr>
              <a:t>&lt;</a:t>
            </a:r>
            <a:r>
              <a:rPr lang="de-DE" dirty="0" err="1">
                <a:latin typeface="Courier New" panose="02070309020205020404" pitchFamily="49" charset="0"/>
                <a:cs typeface="Courier New" panose="02070309020205020404" pitchFamily="49" charset="0"/>
              </a:rPr>
              <a:t>aside</a:t>
            </a:r>
            <a:r>
              <a:rPr lang="de-DE" dirty="0">
                <a:latin typeface="Courier New" panose="02070309020205020404" pitchFamily="49" charset="0"/>
                <a:cs typeface="Courier New" panose="02070309020205020404" pitchFamily="49" charset="0"/>
              </a:rPr>
              <a:t>&gt;</a:t>
            </a:r>
            <a:r>
              <a:rPr lang="de-DE" dirty="0"/>
              <a:t>-Tag steht Inhalt, der zwar Bezug zur Seite (oder zum Artikel oder zur Sektion) hat, der aber entfernt werden könnte, ohne dass dem Hauptinhalt etwas fehlt.</a:t>
            </a:r>
            <a:endParaRPr lang="de-AT" dirty="0"/>
          </a:p>
        </p:txBody>
      </p:sp>
      <p:sp>
        <p:nvSpPr>
          <p:cNvPr id="4" name="Textfeld 3">
            <a:extLst>
              <a:ext uri="{FF2B5EF4-FFF2-40B4-BE49-F238E27FC236}">
                <a16:creationId xmlns:a16="http://schemas.microsoft.com/office/drawing/2014/main" id="{10E7AEDF-12BF-47CB-8D14-71F85B3B1552}"/>
              </a:ext>
            </a:extLst>
          </p:cNvPr>
          <p:cNvSpPr txBox="1"/>
          <p:nvPr/>
        </p:nvSpPr>
        <p:spPr>
          <a:xfrm>
            <a:off x="9387281" y="6053578"/>
            <a:ext cx="2804719" cy="402775"/>
          </a:xfrm>
          <a:prstGeom prst="rect">
            <a:avLst/>
          </a:prstGeom>
          <a:solidFill>
            <a:schemeClr val="accent4">
              <a:lumMod val="40000"/>
              <a:lumOff val="60000"/>
            </a:schemeClr>
          </a:solidFill>
        </p:spPr>
        <p:txBody>
          <a:bodyPr wrap="square" lIns="108000" tIns="108000" rIns="504000" bIns="108000" rtlCol="0">
            <a:spAutoFit/>
          </a:bodyPr>
          <a:lstStyle/>
          <a:p>
            <a:r>
              <a:rPr lang="de-AT" sz="1200" dirty="0"/>
              <a:t>https://caniuse.com/</a:t>
            </a:r>
          </a:p>
        </p:txBody>
      </p:sp>
      <p:pic>
        <p:nvPicPr>
          <p:cNvPr id="5" name="Grafik 4">
            <a:extLst>
              <a:ext uri="{FF2B5EF4-FFF2-40B4-BE49-F238E27FC236}">
                <a16:creationId xmlns:a16="http://schemas.microsoft.com/office/drawing/2014/main" id="{C8B0385C-7BDC-499A-9B50-62E894C8FDD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811845" y="5970737"/>
            <a:ext cx="297000" cy="39600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4376830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79C505-E0D6-4818-9A02-2881D9BCC9F7}"/>
              </a:ext>
            </a:extLst>
          </p:cNvPr>
          <p:cNvSpPr>
            <a:spLocks noGrp="1"/>
          </p:cNvSpPr>
          <p:nvPr>
            <p:ph type="title"/>
          </p:nvPr>
        </p:nvSpPr>
        <p:spPr/>
        <p:txBody>
          <a:bodyPr/>
          <a:lstStyle/>
          <a:p>
            <a:r>
              <a:rPr lang="de-AT" dirty="0"/>
              <a:t>z-index</a:t>
            </a:r>
          </a:p>
        </p:txBody>
      </p:sp>
      <p:sp>
        <p:nvSpPr>
          <p:cNvPr id="3" name="Textplatzhalter 2">
            <a:extLst>
              <a:ext uri="{FF2B5EF4-FFF2-40B4-BE49-F238E27FC236}">
                <a16:creationId xmlns:a16="http://schemas.microsoft.com/office/drawing/2014/main" id="{858A208B-C5CC-4223-B8E1-E1C54858E052}"/>
              </a:ext>
            </a:extLst>
          </p:cNvPr>
          <p:cNvSpPr>
            <a:spLocks noGrp="1"/>
          </p:cNvSpPr>
          <p:nvPr>
            <p:ph type="body" sz="quarter" idx="13"/>
          </p:nvPr>
        </p:nvSpPr>
        <p:spPr>
          <a:xfrm>
            <a:off x="371475" y="1455738"/>
            <a:ext cx="10067925" cy="286232"/>
          </a:xfrm>
        </p:spPr>
        <p:txBody>
          <a:bodyPr/>
          <a:lstStyle/>
          <a:p>
            <a:pPr>
              <a:buFont typeface="Font Awesome 5 Free Solid" panose="02000503000000000000" pitchFamily="50" charset="2"/>
              <a:buChar char="Ú"/>
            </a:pPr>
            <a:r>
              <a:rPr lang="de-DE" dirty="0"/>
              <a:t>festlegen, welches Element weiter oben liegt: Der höhere Wert gewinnt und </a:t>
            </a:r>
            <a:r>
              <a:rPr lang="de-DE"/>
              <a:t>liegt oben </a:t>
            </a:r>
            <a:r>
              <a:rPr lang="de-AT" b="1"/>
              <a:t>z-index</a:t>
            </a:r>
            <a:r>
              <a:rPr lang="de-AT" b="1" dirty="0"/>
              <a:t>: 0;</a:t>
            </a:r>
            <a:endParaRPr lang="de-AT" dirty="0"/>
          </a:p>
        </p:txBody>
      </p:sp>
      <p:sp>
        <p:nvSpPr>
          <p:cNvPr id="4" name="Rechteck 3">
            <a:extLst>
              <a:ext uri="{FF2B5EF4-FFF2-40B4-BE49-F238E27FC236}">
                <a16:creationId xmlns:a16="http://schemas.microsoft.com/office/drawing/2014/main" id="{90E67FF6-43ED-484B-BBF7-6896C61CA47A}"/>
              </a:ext>
            </a:extLst>
          </p:cNvPr>
          <p:cNvSpPr/>
          <p:nvPr/>
        </p:nvSpPr>
        <p:spPr>
          <a:xfrm>
            <a:off x="2102628" y="2265926"/>
            <a:ext cx="1664700" cy="495108"/>
          </a:xfrm>
          <a:prstGeom prst="rect">
            <a:avLst/>
          </a:prstGeom>
          <a:solidFill>
            <a:schemeClr val="accent2">
              <a:lumMod val="40000"/>
              <a:lumOff val="60000"/>
            </a:schemeClr>
          </a:solidFill>
          <a:effectLst>
            <a:outerShdw blurRad="50800" dist="38100" dir="2700000" algn="tl" rotWithShape="0">
              <a:prstClr val="black">
                <a:alpha val="40000"/>
              </a:prstClr>
            </a:outerShdw>
          </a:effectLst>
        </p:spPr>
        <p:txBody>
          <a:bodyPr wrap="square" lIns="108000" tIns="108000" rIns="108000" bIns="108000">
            <a:spAutoFit/>
          </a:bodyPr>
          <a:lstStyle/>
          <a:p>
            <a:r>
              <a:rPr lang="de-AT" dirty="0">
                <a:solidFill>
                  <a:srgbClr val="2F3F89"/>
                </a:solidFill>
                <a:latin typeface="Prestige12PitchBT-Roman"/>
              </a:rPr>
              <a:t>z-index: 0;</a:t>
            </a:r>
          </a:p>
        </p:txBody>
      </p:sp>
    </p:spTree>
    <p:extLst>
      <p:ext uri="{BB962C8B-B14F-4D97-AF65-F5344CB8AC3E}">
        <p14:creationId xmlns:p14="http://schemas.microsoft.com/office/powerpoint/2010/main" val="3676444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C8FE5BF7-E146-4630-9C6B-DA0C5CE392FA}"/>
              </a:ext>
            </a:extLst>
          </p:cNvPr>
          <p:cNvSpPr>
            <a:spLocks noGrp="1"/>
          </p:cNvSpPr>
          <p:nvPr>
            <p:ph type="body" sz="quarter" idx="13"/>
          </p:nvPr>
        </p:nvSpPr>
        <p:spPr>
          <a:xfrm>
            <a:off x="2043112" y="2966830"/>
            <a:ext cx="8105775" cy="968470"/>
          </a:xfrm>
        </p:spPr>
        <p:txBody>
          <a:bodyPr/>
          <a:lstStyle/>
          <a:p>
            <a:pPr>
              <a:buFont typeface="Font Awesome 5 Free Solid" panose="02000503000000000000" pitchFamily="50" charset="2"/>
              <a:buChar char="Ú"/>
            </a:pPr>
            <a:r>
              <a:rPr lang="de-AT" sz="1800" dirty="0" err="1"/>
              <a:t>Schördinger</a:t>
            </a:r>
            <a:r>
              <a:rPr lang="de-AT" sz="1800" dirty="0"/>
              <a:t> lernt HTML, CSS und JS</a:t>
            </a:r>
            <a:br>
              <a:rPr lang="de-AT" sz="1800" dirty="0"/>
            </a:br>
            <a:r>
              <a:rPr lang="de-AT" sz="1800" dirty="0"/>
              <a:t>Kapitel 6 bis 7 durcharbeiten</a:t>
            </a:r>
          </a:p>
          <a:p>
            <a:pPr>
              <a:buFont typeface="Font Awesome 5 Free Solid" panose="02000503000000000000" pitchFamily="50" charset="2"/>
              <a:buChar char="Ú"/>
            </a:pPr>
            <a:r>
              <a:rPr lang="de-AT" sz="1800" dirty="0"/>
              <a:t>Erstelle ein Formular mit allen Elementen die du heute kennen gelernt hast</a:t>
            </a:r>
          </a:p>
        </p:txBody>
      </p:sp>
    </p:spTree>
    <p:extLst>
      <p:ext uri="{BB962C8B-B14F-4D97-AF65-F5344CB8AC3E}">
        <p14:creationId xmlns:p14="http://schemas.microsoft.com/office/powerpoint/2010/main" val="20177940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D49CA95-1462-4563-A5CA-9606E4EAB2CF}"/>
              </a:ext>
            </a:extLst>
          </p:cNvPr>
          <p:cNvSpPr>
            <a:spLocks noGrp="1"/>
          </p:cNvSpPr>
          <p:nvPr>
            <p:ph type="title"/>
          </p:nvPr>
        </p:nvSpPr>
        <p:spPr>
          <a:xfrm>
            <a:off x="3463636" y="2939635"/>
            <a:ext cx="5190837" cy="590931"/>
          </a:xfrm>
          <a:prstGeom prst="rect">
            <a:avLst/>
          </a:prstGeom>
        </p:spPr>
        <p:txBody>
          <a:bodyPr/>
          <a:lstStyle/>
          <a:p>
            <a:r>
              <a:rPr lang="de-AT" sz="3600" dirty="0">
                <a:solidFill>
                  <a:schemeClr val="bg2"/>
                </a:solidFill>
              </a:rPr>
              <a:t>Ende 7. Kapitel</a:t>
            </a:r>
          </a:p>
        </p:txBody>
      </p:sp>
    </p:spTree>
    <p:extLst>
      <p:ext uri="{BB962C8B-B14F-4D97-AF65-F5344CB8AC3E}">
        <p14:creationId xmlns:p14="http://schemas.microsoft.com/office/powerpoint/2010/main" val="2467149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0037292-AC42-40A8-AA13-84D3AEEEEA88}"/>
              </a:ext>
            </a:extLst>
          </p:cNvPr>
          <p:cNvSpPr>
            <a:spLocks noGrp="1"/>
          </p:cNvSpPr>
          <p:nvPr>
            <p:ph type="title"/>
          </p:nvPr>
        </p:nvSpPr>
        <p:spPr/>
        <p:txBody>
          <a:bodyPr/>
          <a:lstStyle/>
          <a:p>
            <a:r>
              <a:rPr lang="de-AT" dirty="0"/>
              <a:t>Inline-Elemente</a:t>
            </a:r>
          </a:p>
        </p:txBody>
      </p:sp>
      <p:sp>
        <p:nvSpPr>
          <p:cNvPr id="4" name="Textplatzhalter 3">
            <a:extLst>
              <a:ext uri="{FF2B5EF4-FFF2-40B4-BE49-F238E27FC236}">
                <a16:creationId xmlns:a16="http://schemas.microsoft.com/office/drawing/2014/main" id="{822362B0-96C2-4C60-A9FD-D98228255094}"/>
              </a:ext>
            </a:extLst>
          </p:cNvPr>
          <p:cNvSpPr>
            <a:spLocks noGrp="1"/>
          </p:cNvSpPr>
          <p:nvPr>
            <p:ph type="body" sz="quarter" idx="13"/>
          </p:nvPr>
        </p:nvSpPr>
        <p:spPr>
          <a:xfrm>
            <a:off x="371476" y="1455738"/>
            <a:ext cx="5203702" cy="2226763"/>
          </a:xfrm>
        </p:spPr>
        <p:txBody>
          <a:bodyPr/>
          <a:lstStyle/>
          <a:p>
            <a:pPr>
              <a:buFont typeface="Font Awesome 5 Free Solid" panose="02000503000000000000" pitchFamily="50" charset="2"/>
              <a:buChar char="Ú"/>
            </a:pPr>
            <a:r>
              <a:rPr lang="de-AT" dirty="0">
                <a:effectLst>
                  <a:outerShdw blurRad="38100" dist="38100" dir="2700000" algn="tl">
                    <a:srgbClr val="000000">
                      <a:alpha val="43137"/>
                    </a:srgbClr>
                  </a:outerShdw>
                </a:effectLst>
              </a:rPr>
              <a:t>Als Inline-Elemente bezeichnet man HTML Elemente, die mitten im Text vorkommen können. Inline-Elemente verhalten sich genau wie Text, das heißt, sie werden umbrochen wie Fließtext, können mehrere Zeilen oder halbe Zeilen umfassen und so weiter.</a:t>
            </a:r>
          </a:p>
          <a:p>
            <a:pPr>
              <a:buFont typeface="Font Awesome 5 Free Solid" panose="02000503000000000000" pitchFamily="50" charset="2"/>
              <a:buChar char="Ú"/>
            </a:pPr>
            <a:r>
              <a:rPr lang="de-AT" dirty="0">
                <a:effectLst>
                  <a:outerShdw blurRad="38100" dist="38100" dir="2700000" algn="tl">
                    <a:srgbClr val="000000">
                      <a:alpha val="43137"/>
                    </a:srgbClr>
                  </a:outerShdw>
                </a:effectLst>
              </a:rPr>
              <a:t>Inlineelemente erzeugen keine neue Zeilen</a:t>
            </a:r>
          </a:p>
          <a:p>
            <a:pPr>
              <a:buFont typeface="Font Awesome 5 Free Solid" panose="02000503000000000000" pitchFamily="50" charset="2"/>
              <a:buChar char="Ú"/>
            </a:pPr>
            <a:r>
              <a:rPr lang="de-AT" dirty="0">
                <a:effectLst>
                  <a:outerShdw blurRad="38100" dist="38100" dir="2700000" algn="tl">
                    <a:srgbClr val="000000">
                      <a:alpha val="43137"/>
                    </a:srgbClr>
                  </a:outerShdw>
                </a:effectLst>
              </a:rPr>
              <a:t>können keine Werte für die Eigenschaften </a:t>
            </a:r>
            <a:r>
              <a:rPr lang="de-AT"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width</a:t>
            </a:r>
            <a:r>
              <a:rPr lang="de-AT" dirty="0">
                <a:effectLst>
                  <a:outerShdw blurRad="38100" dist="38100" dir="2700000" algn="tl">
                    <a:srgbClr val="000000">
                      <a:alpha val="43137"/>
                    </a:srgbClr>
                  </a:outerShdw>
                </a:effectLst>
              </a:rPr>
              <a:t> und </a:t>
            </a:r>
            <a:r>
              <a:rPr lang="de-AT"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height</a:t>
            </a:r>
            <a:r>
              <a:rPr lang="de-AT" dirty="0">
                <a:effectLst>
                  <a:outerShdw blurRad="38100" dist="38100" dir="2700000" algn="tl">
                    <a:srgbClr val="000000">
                      <a:alpha val="43137"/>
                    </a:srgbClr>
                  </a:outerShdw>
                </a:effectLst>
              </a:rPr>
              <a:t> annehmen </a:t>
            </a:r>
          </a:p>
          <a:p>
            <a:pPr>
              <a:buFont typeface="Font Awesome 5 Free Solid" panose="02000503000000000000" pitchFamily="50" charset="2"/>
              <a:buChar char="Ú"/>
            </a:pPr>
            <a:r>
              <a:rPr lang="de-AT" dirty="0">
                <a:effectLst>
                  <a:outerShdw blurRad="38100" dist="38100" dir="2700000" algn="tl">
                    <a:srgbClr val="000000">
                      <a:alpha val="43137"/>
                    </a:srgbClr>
                  </a:outerShdw>
                </a:effectLst>
              </a:rPr>
              <a:t>Ausrichtung nur mit dem Innenabstand </a:t>
            </a:r>
            <a:r>
              <a:rPr lang="de-AT"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padding</a:t>
            </a:r>
            <a:r>
              <a:rPr lang="de-AT" dirty="0">
                <a:effectLst>
                  <a:outerShdw blurRad="38100" dist="38100" dir="2700000" algn="tl">
                    <a:srgbClr val="000000">
                      <a:alpha val="43137"/>
                    </a:srgbClr>
                  </a:outerShdw>
                </a:effectLst>
              </a:rPr>
              <a:t> umsetzbar</a:t>
            </a:r>
            <a:endParaRPr lang="de-AT"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sp>
        <p:nvSpPr>
          <p:cNvPr id="5" name="Textfeld 4">
            <a:extLst>
              <a:ext uri="{FF2B5EF4-FFF2-40B4-BE49-F238E27FC236}">
                <a16:creationId xmlns:a16="http://schemas.microsoft.com/office/drawing/2014/main" id="{FD9231E2-428B-44A3-879E-B97E04517654}"/>
              </a:ext>
            </a:extLst>
          </p:cNvPr>
          <p:cNvSpPr txBox="1"/>
          <p:nvPr/>
        </p:nvSpPr>
        <p:spPr>
          <a:xfrm>
            <a:off x="7442447" y="5315347"/>
            <a:ext cx="4749553" cy="1141439"/>
          </a:xfrm>
          <a:prstGeom prst="rect">
            <a:avLst/>
          </a:prstGeom>
          <a:solidFill>
            <a:schemeClr val="accent4">
              <a:lumMod val="40000"/>
              <a:lumOff val="60000"/>
            </a:schemeClr>
          </a:solidFill>
        </p:spPr>
        <p:txBody>
          <a:bodyPr wrap="square" lIns="108000" tIns="108000" rIns="504000" bIns="108000" rtlCol="0">
            <a:spAutoFit/>
          </a:bodyPr>
          <a:lstStyle/>
          <a:p>
            <a:r>
              <a:rPr lang="de-AT" sz="1200" dirty="0"/>
              <a:t>Block und Inline haben auch eine grundsätzliche Bedeutung für die Verschachtelung von Tags: Inline-Elemente dürfen nur Text und weitere Inline-Elemente enthalten, niemals Blockelemente. Blockelemente dürfen immer Inline-Elemente enthalten, manche auch weitere Blockelemente</a:t>
            </a:r>
          </a:p>
        </p:txBody>
      </p:sp>
      <p:pic>
        <p:nvPicPr>
          <p:cNvPr id="6" name="Grafik 5">
            <a:extLst>
              <a:ext uri="{FF2B5EF4-FFF2-40B4-BE49-F238E27FC236}">
                <a16:creationId xmlns:a16="http://schemas.microsoft.com/office/drawing/2014/main" id="{9BF5D605-A7D7-47A4-85BF-29FC3E71322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811845" y="5232506"/>
            <a:ext cx="297000" cy="396000"/>
          </a:xfrm>
          <a:prstGeom prst="rect">
            <a:avLst/>
          </a:prstGeom>
          <a:effectLst>
            <a:outerShdw blurRad="50800" dist="38100" dir="2700000" algn="tl" rotWithShape="0">
              <a:prstClr val="black">
                <a:alpha val="40000"/>
              </a:prstClr>
            </a:outerShdw>
          </a:effectLst>
        </p:spPr>
      </p:pic>
      <p:sp>
        <p:nvSpPr>
          <p:cNvPr id="3" name="Rechteck 2">
            <a:extLst>
              <a:ext uri="{FF2B5EF4-FFF2-40B4-BE49-F238E27FC236}">
                <a16:creationId xmlns:a16="http://schemas.microsoft.com/office/drawing/2014/main" id="{0B294220-2886-4BCB-A78B-135300CDFF0E}"/>
              </a:ext>
            </a:extLst>
          </p:cNvPr>
          <p:cNvSpPr/>
          <p:nvPr/>
        </p:nvSpPr>
        <p:spPr>
          <a:xfrm>
            <a:off x="7244177" y="1962444"/>
            <a:ext cx="1979722" cy="2933111"/>
          </a:xfrm>
          <a:prstGeom prst="rect">
            <a:avLst/>
          </a:prstGeom>
        </p:spPr>
        <p:txBody>
          <a:bodyPr wrap="square">
            <a:spAutoFit/>
          </a:bodyPr>
          <a:lstStyle/>
          <a:p>
            <a:pPr marL="285750" indent="-285750">
              <a:lnSpc>
                <a:spcPct val="90000"/>
              </a:lnSpc>
              <a:spcBef>
                <a:spcPts val="1000"/>
              </a:spcBef>
              <a:buFont typeface="Font Awesome 5 Free Solid" panose="02000503000000000000" pitchFamily="50" charset="2"/>
              <a:buChar char="Ú"/>
            </a:pPr>
            <a:r>
              <a:rPr lang="de-AT" sz="1400" dirty="0"/>
              <a:t>Beispiele</a:t>
            </a:r>
          </a:p>
          <a:p>
            <a:pPr marL="742939" lvl="1" indent="-285750">
              <a:buFont typeface="Arial" panose="020B0604020202020204" pitchFamily="34" charset="0"/>
              <a:buChar char="•"/>
            </a:pPr>
            <a:r>
              <a:rPr lang="de-AT" dirty="0">
                <a:latin typeface="Courier New" panose="02070309020205020404" pitchFamily="49" charset="0"/>
                <a:cs typeface="Courier New" panose="02070309020205020404" pitchFamily="49" charset="0"/>
              </a:rPr>
              <a:t>a</a:t>
            </a:r>
            <a:endPar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a:p>
            <a:pPr marL="742939" lvl="1" indent="-285750">
              <a:buFont typeface="Arial" panose="020B0604020202020204" pitchFamily="34" charset="0"/>
              <a:buChar char="•"/>
            </a:pPr>
            <a:r>
              <a:rPr lang="de-AT" sz="1400"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abbr</a:t>
            </a:r>
            <a:endPar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a:p>
            <a:pPr marL="742939" lvl="1" indent="-285750">
              <a:buFont typeface="Arial" panose="020B0604020202020204" pitchFamily="34" charset="0"/>
              <a:buChar char="•"/>
            </a:pPr>
            <a:r>
              <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b</a:t>
            </a:r>
          </a:p>
          <a:p>
            <a:pPr marL="742939" lvl="1" indent="-285750">
              <a:buFont typeface="Arial" panose="020B0604020202020204" pitchFamily="34" charset="0"/>
              <a:buChar char="•"/>
            </a:pPr>
            <a:r>
              <a:rPr lang="de-AT" sz="1400"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cite</a:t>
            </a:r>
            <a:endPar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a:p>
            <a:pPr marL="742939" lvl="1" indent="-285750">
              <a:buFont typeface="Arial" panose="020B0604020202020204" pitchFamily="34" charset="0"/>
              <a:buChar char="•"/>
            </a:pPr>
            <a:r>
              <a:rPr lang="de-AT" sz="1400"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em</a:t>
            </a:r>
            <a:endPar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a:p>
            <a:pPr marL="742939" lvl="1" indent="-285750">
              <a:buFont typeface="Arial" panose="020B0604020202020204" pitchFamily="34" charset="0"/>
              <a:buChar char="•"/>
            </a:pPr>
            <a:r>
              <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i</a:t>
            </a:r>
          </a:p>
          <a:p>
            <a:pPr marL="742939" lvl="1" indent="-285750">
              <a:buFont typeface="Arial" panose="020B0604020202020204" pitchFamily="34" charset="0"/>
              <a:buChar char="•"/>
            </a:pPr>
            <a:r>
              <a:rPr lang="de-AT" sz="1400"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img</a:t>
            </a:r>
            <a:endPar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a:p>
            <a:pPr marL="742939" lvl="1" indent="-285750">
              <a:buFont typeface="Arial" panose="020B0604020202020204" pitchFamily="34" charset="0"/>
              <a:buChar char="•"/>
            </a:pPr>
            <a:r>
              <a:rPr lang="de-AT" sz="1400"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label</a:t>
            </a:r>
            <a:endPar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a:p>
            <a:pPr marL="742939" lvl="1" indent="-285750">
              <a:buFont typeface="Arial" panose="020B0604020202020204" pitchFamily="34" charset="0"/>
              <a:buChar char="•"/>
            </a:pPr>
            <a:r>
              <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span</a:t>
            </a:r>
          </a:p>
          <a:p>
            <a:pPr marL="742939" lvl="1" indent="-285750">
              <a:buFont typeface="Arial" panose="020B0604020202020204" pitchFamily="34" charset="0"/>
              <a:buChar char="•"/>
            </a:pPr>
            <a:r>
              <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strong</a:t>
            </a:r>
          </a:p>
          <a:p>
            <a:pPr marL="742939" lvl="1" indent="-285750">
              <a:buFont typeface="Arial" panose="020B0604020202020204" pitchFamily="34" charset="0"/>
              <a:buChar char="•"/>
            </a:pPr>
            <a:r>
              <a:rPr lang="de-AT" sz="1400"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sub</a:t>
            </a:r>
            <a:endPar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a:p>
            <a:pPr marL="742939" lvl="1" indent="-285750">
              <a:buFont typeface="Arial" panose="020B0604020202020204" pitchFamily="34" charset="0"/>
              <a:buChar char="•"/>
            </a:pPr>
            <a:r>
              <a:rPr lang="de-AT" sz="1400"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sup</a:t>
            </a:r>
            <a:endParaRPr lang="de-AT" sz="14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275359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2D9A3E-E199-4117-B8FC-BF94FC7E36B1}"/>
              </a:ext>
            </a:extLst>
          </p:cNvPr>
          <p:cNvSpPr>
            <a:spLocks noGrp="1"/>
          </p:cNvSpPr>
          <p:nvPr>
            <p:ph type="title"/>
          </p:nvPr>
        </p:nvSpPr>
        <p:spPr/>
        <p:txBody>
          <a:bodyPr/>
          <a:lstStyle/>
          <a:p>
            <a:r>
              <a:rPr lang="de-AT" dirty="0"/>
              <a:t>Blockelemente</a:t>
            </a:r>
          </a:p>
        </p:txBody>
      </p:sp>
      <p:sp>
        <p:nvSpPr>
          <p:cNvPr id="3" name="Textplatzhalter 2">
            <a:extLst>
              <a:ext uri="{FF2B5EF4-FFF2-40B4-BE49-F238E27FC236}">
                <a16:creationId xmlns:a16="http://schemas.microsoft.com/office/drawing/2014/main" id="{33C84910-4D5A-4F2E-9927-B26339B43C26}"/>
              </a:ext>
            </a:extLst>
          </p:cNvPr>
          <p:cNvSpPr>
            <a:spLocks noGrp="1"/>
          </p:cNvSpPr>
          <p:nvPr>
            <p:ph type="body" sz="quarter" idx="13"/>
          </p:nvPr>
        </p:nvSpPr>
        <p:spPr>
          <a:xfrm>
            <a:off x="371476" y="1455738"/>
            <a:ext cx="6251266" cy="4739759"/>
          </a:xfrm>
        </p:spPr>
        <p:txBody>
          <a:bodyPr/>
          <a:lstStyle/>
          <a:p>
            <a:pPr>
              <a:buFont typeface="Font Awesome 5 Free Solid" panose="02000503000000000000" pitchFamily="50" charset="2"/>
              <a:buChar char="Ú"/>
            </a:pPr>
            <a:r>
              <a:rPr lang="de-AT" dirty="0">
                <a:effectLst>
                  <a:outerShdw blurRad="38100" dist="38100" dir="2700000" algn="tl">
                    <a:srgbClr val="000000">
                      <a:alpha val="43137"/>
                    </a:srgbClr>
                  </a:outerShdw>
                </a:effectLst>
              </a:rPr>
              <a:t>Als Blockelemente werden </a:t>
            </a:r>
            <a:r>
              <a:rPr lang="de-AT" dirty="0" err="1">
                <a:effectLst>
                  <a:outerShdw blurRad="38100" dist="38100" dir="2700000" algn="tl">
                    <a:srgbClr val="000000">
                      <a:alpha val="43137"/>
                    </a:srgbClr>
                  </a:outerShdw>
                </a:effectLst>
              </a:rPr>
              <a:t>werden</a:t>
            </a:r>
            <a:r>
              <a:rPr lang="de-AT" dirty="0">
                <a:effectLst>
                  <a:outerShdw blurRad="38100" dist="38100" dir="2700000" algn="tl">
                    <a:srgbClr val="000000">
                      <a:alpha val="43137"/>
                    </a:srgbClr>
                  </a:outerShdw>
                </a:effectLst>
              </a:rPr>
              <a:t> HTML-Elemente bezeichnet, die nicht innerhalb des Textes vorkommen, aber Text umfassen können. Blockelemente dulden von Natur aus nichts anderes neben sich: Solange man es nicht umstellt, steht das vorherige Element über einem Blockelement, das folgende darunter. Außerdem sind Blockelemente immer rechteckig. Sie erzwingen einen Zeilenumbruch vor und hinter sich</a:t>
            </a:r>
          </a:p>
          <a:p>
            <a:pPr>
              <a:buFont typeface="Font Awesome 5 Free Solid" panose="02000503000000000000" pitchFamily="50" charset="2"/>
              <a:buChar char="Ú"/>
            </a:pPr>
            <a:r>
              <a:rPr lang="de-AT" dirty="0">
                <a:effectLst>
                  <a:outerShdw blurRad="38100" dist="38100" dir="2700000" algn="tl">
                    <a:srgbClr val="000000">
                      <a:alpha val="43137"/>
                    </a:srgbClr>
                  </a:outerShdw>
                </a:effectLst>
              </a:rPr>
              <a:t>ohne weitere CSS-Eigenschaften erzwingen Blockelemente wie im folgenden HTML-Code-Ausschnitt </a:t>
            </a:r>
            <a:r>
              <a:rPr lang="de-AT"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h1</a:t>
            </a:r>
            <a:r>
              <a:rPr lang="de-AT" dirty="0">
                <a:effectLst>
                  <a:outerShdw blurRad="38100" dist="38100" dir="2700000" algn="tl">
                    <a:srgbClr val="000000">
                      <a:alpha val="43137"/>
                    </a:srgbClr>
                  </a:outerShdw>
                </a:effectLst>
              </a:rPr>
              <a:t>, </a:t>
            </a:r>
            <a:r>
              <a:rPr lang="de-AT"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h2</a:t>
            </a:r>
            <a:r>
              <a:rPr lang="de-AT" dirty="0">
                <a:effectLst>
                  <a:outerShdw blurRad="38100" dist="38100" dir="2700000" algn="tl">
                    <a:srgbClr val="000000">
                      <a:alpha val="43137"/>
                    </a:srgbClr>
                  </a:outerShdw>
                </a:effectLst>
              </a:rPr>
              <a:t>, </a:t>
            </a:r>
            <a:r>
              <a:rPr lang="de-AT"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p</a:t>
            </a:r>
            <a:r>
              <a:rPr lang="de-AT" dirty="0">
                <a:effectLst>
                  <a:outerShdw blurRad="38100" dist="38100" dir="2700000" algn="tl">
                    <a:srgbClr val="000000">
                      <a:alpha val="43137"/>
                    </a:srgbClr>
                  </a:outerShdw>
                </a:effectLst>
              </a:rPr>
              <a:t>, </a:t>
            </a:r>
            <a:r>
              <a:rPr lang="de-AT"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ul</a:t>
            </a:r>
            <a:r>
              <a:rPr lang="de-AT" dirty="0">
                <a:effectLst>
                  <a:outerShdw blurRad="38100" dist="38100" dir="2700000" algn="tl">
                    <a:srgbClr val="000000">
                      <a:alpha val="43137"/>
                    </a:srgbClr>
                  </a:outerShdw>
                </a:effectLst>
              </a:rPr>
              <a:t> und </a:t>
            </a:r>
            <a:r>
              <a:rPr lang="de-AT"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li</a:t>
            </a:r>
            <a:r>
              <a:rPr lang="de-AT" dirty="0">
                <a:effectLst>
                  <a:outerShdw blurRad="38100" dist="38100" dir="2700000" algn="tl">
                    <a:srgbClr val="000000">
                      <a:alpha val="43137"/>
                    </a:srgbClr>
                  </a:outerShdw>
                </a:effectLst>
              </a:rPr>
              <a:t> innerhalb des Dokumentenflusses einer HTML-Datei einen Zeilenumbruch</a:t>
            </a:r>
          </a:p>
          <a:p>
            <a:pPr>
              <a:buFont typeface="Font Awesome 5 Free Solid" panose="02000503000000000000" pitchFamily="50" charset="2"/>
              <a:buChar char="Ú"/>
            </a:pPr>
            <a:r>
              <a:rPr lang="de-AT" dirty="0">
                <a:effectLst>
                  <a:outerShdw blurRad="38100" dist="38100" dir="2700000" algn="tl">
                    <a:srgbClr val="000000">
                      <a:alpha val="43137"/>
                    </a:srgbClr>
                  </a:outerShdw>
                </a:effectLst>
              </a:rPr>
              <a:t>Das heißt, die Überschrift </a:t>
            </a:r>
            <a:r>
              <a:rPr lang="de-AT"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h1</a:t>
            </a:r>
            <a:r>
              <a:rPr lang="de-AT" dirty="0">
                <a:effectLst>
                  <a:outerShdw blurRad="38100" dist="38100" dir="2700000" algn="tl">
                    <a:srgbClr val="000000">
                      <a:alpha val="43137"/>
                    </a:srgbClr>
                  </a:outerShdw>
                </a:effectLst>
              </a:rPr>
              <a:t> kann sich ohne entsprechende CSS-Eigenschaften niemals neben einer Überschrift </a:t>
            </a:r>
            <a:r>
              <a:rPr lang="de-AT"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h2</a:t>
            </a:r>
            <a:r>
              <a:rPr lang="de-AT" dirty="0">
                <a:effectLst>
                  <a:outerShdw blurRad="38100" dist="38100" dir="2700000" algn="tl">
                    <a:srgbClr val="000000">
                      <a:alpha val="43137"/>
                    </a:srgbClr>
                  </a:outerShdw>
                </a:effectLst>
              </a:rPr>
              <a:t> befinden. Das Gleiche gilt auch für den Textabsatz und die darunter liegende Liste. </a:t>
            </a:r>
          </a:p>
          <a:p>
            <a:pPr>
              <a:buFont typeface="Font Awesome 5 Free Solid" panose="02000503000000000000" pitchFamily="50" charset="2"/>
              <a:buChar char="Ú"/>
            </a:pPr>
            <a:r>
              <a:rPr lang="de-AT" dirty="0">
                <a:effectLst>
                  <a:outerShdw blurRad="38100" dist="38100" dir="2700000" algn="tl">
                    <a:srgbClr val="000000">
                      <a:alpha val="43137"/>
                    </a:srgbClr>
                  </a:outerShdw>
                </a:effectLst>
              </a:rPr>
              <a:t>Per CSS dem Blockelementen einen innenabstand </a:t>
            </a:r>
            <a:r>
              <a:rPr lang="de-AT"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padding</a:t>
            </a:r>
            <a:r>
              <a:rPr lang="de-AT" dirty="0">
                <a:effectLst>
                  <a:outerShdw blurRad="38100" dist="38100" dir="2700000" algn="tl">
                    <a:srgbClr val="000000">
                      <a:alpha val="43137"/>
                    </a:srgbClr>
                  </a:outerShdw>
                </a:effectLst>
              </a:rPr>
              <a:t> und einen Außenabstand </a:t>
            </a:r>
            <a:r>
              <a:rPr lang="de-AT"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margin</a:t>
            </a:r>
            <a:r>
              <a:rPr lang="de-AT" dirty="0">
                <a:effectLst>
                  <a:outerShdw blurRad="38100" dist="38100" dir="2700000" algn="tl">
                    <a:srgbClr val="000000">
                      <a:alpha val="43137"/>
                    </a:srgbClr>
                  </a:outerShdw>
                </a:effectLst>
              </a:rPr>
              <a:t> zuweisen.</a:t>
            </a:r>
          </a:p>
          <a:p>
            <a:pPr>
              <a:buFont typeface="Font Awesome 5 Free Solid" panose="02000503000000000000" pitchFamily="50" charset="2"/>
              <a:buChar char="Ú"/>
            </a:pPr>
            <a:r>
              <a:rPr lang="de-AT" dirty="0">
                <a:effectLst>
                  <a:outerShdw blurRad="38100" dist="38100" dir="2700000" algn="tl">
                    <a:srgbClr val="000000">
                      <a:alpha val="43137"/>
                    </a:srgbClr>
                  </a:outerShdw>
                </a:effectLst>
              </a:rPr>
              <a:t>Au den Werten für Breite für den Inhaltsbereich, den Innenabständen und eventuellen Rahmeneigenschaften ergibt sich </a:t>
            </a:r>
            <a:r>
              <a:rPr lang="de-AT" dirty="0" err="1">
                <a:effectLst>
                  <a:outerShdw blurRad="38100" dist="38100" dir="2700000" algn="tl">
                    <a:srgbClr val="000000">
                      <a:alpha val="43137"/>
                    </a:srgbClr>
                  </a:outerShdw>
                </a:effectLst>
              </a:rPr>
              <a:t>dei</a:t>
            </a:r>
            <a:r>
              <a:rPr lang="de-AT" dirty="0">
                <a:effectLst>
                  <a:outerShdw blurRad="38100" dist="38100" dir="2700000" algn="tl">
                    <a:srgbClr val="000000">
                      <a:alpha val="43137"/>
                    </a:srgbClr>
                  </a:outerShdw>
                </a:effectLst>
              </a:rPr>
              <a:t> Gesamtbreite eines Elements</a:t>
            </a:r>
          </a:p>
          <a:p>
            <a:pPr>
              <a:buFont typeface="Font Awesome 5 Free Solid" panose="02000503000000000000" pitchFamily="50" charset="2"/>
              <a:buChar char="Ú"/>
            </a:pPr>
            <a:r>
              <a:rPr lang="de-AT" dirty="0">
                <a:effectLst>
                  <a:outerShdw blurRad="38100" dist="38100" dir="2700000" algn="tl">
                    <a:srgbClr val="000000">
                      <a:alpha val="43137"/>
                    </a:srgbClr>
                  </a:outerShdw>
                </a:effectLst>
              </a:rPr>
              <a:t>Der Außenabstand </a:t>
            </a:r>
            <a:r>
              <a:rPr lang="de-AT"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margin</a:t>
            </a:r>
            <a:r>
              <a:rPr lang="de-AT" dirty="0">
                <a:effectLst>
                  <a:outerShdw blurRad="38100" dist="38100" dir="2700000" algn="tl">
                    <a:srgbClr val="000000">
                      <a:alpha val="43137"/>
                    </a:srgbClr>
                  </a:outerShdw>
                </a:effectLst>
              </a:rPr>
              <a:t> fließt nicht in die Berechnung dieses Wertes ein</a:t>
            </a:r>
          </a:p>
          <a:p>
            <a:pPr>
              <a:buFont typeface="Font Awesome 5 Free Solid" panose="02000503000000000000" pitchFamily="50" charset="2"/>
              <a:buChar char="Ú"/>
            </a:pPr>
            <a:endParaRPr lang="de-AT" dirty="0">
              <a:effectLst>
                <a:outerShdw blurRad="38100" dist="38100" dir="2700000" algn="tl">
                  <a:srgbClr val="000000">
                    <a:alpha val="43137"/>
                  </a:srgbClr>
                </a:outerShdw>
              </a:effectLst>
            </a:endParaRPr>
          </a:p>
        </p:txBody>
      </p:sp>
      <p:sp>
        <p:nvSpPr>
          <p:cNvPr id="4" name="Rechteck 3">
            <a:extLst>
              <a:ext uri="{FF2B5EF4-FFF2-40B4-BE49-F238E27FC236}">
                <a16:creationId xmlns:a16="http://schemas.microsoft.com/office/drawing/2014/main" id="{0AE12D5B-0C71-4120-A1AC-17B0BE09E83D}"/>
              </a:ext>
            </a:extLst>
          </p:cNvPr>
          <p:cNvSpPr/>
          <p:nvPr/>
        </p:nvSpPr>
        <p:spPr>
          <a:xfrm>
            <a:off x="6963501" y="2305615"/>
            <a:ext cx="4857023" cy="2246769"/>
          </a:xfrm>
          <a:prstGeom prst="rect">
            <a:avLst/>
          </a:prstGeom>
          <a:solidFill>
            <a:schemeClr val="accent5">
              <a:lumMod val="40000"/>
              <a:lumOff val="60000"/>
            </a:schemeClr>
          </a:solidFill>
          <a:effectLst>
            <a:outerShdw blurRad="50800" dist="38100" dir="2700000" algn="tl" rotWithShape="0">
              <a:prstClr val="black">
                <a:alpha val="40000"/>
              </a:prstClr>
            </a:outerShdw>
          </a:effectLst>
        </p:spPr>
        <p:txBody>
          <a:bodyPr wrap="square" rtlCol="0">
            <a:spAutoFit/>
          </a:bodyPr>
          <a:lstStyle/>
          <a:p>
            <a:r>
              <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p>
          <a:p>
            <a:pPr lvl="1"/>
            <a:r>
              <a:rPr lang="de-AT" sz="1400" dirty="0">
                <a:latin typeface="Courier New" panose="02070309020205020404" pitchFamily="49" charset="0"/>
                <a:cs typeface="Courier New" panose="02070309020205020404" pitchFamily="49" charset="0"/>
              </a:rPr>
              <a:t>&lt;h1&gt;Primary Headline&lt;/h1&gt;</a:t>
            </a:r>
          </a:p>
          <a:p>
            <a:pPr lvl="1"/>
            <a:r>
              <a:rPr lang="de-AT" sz="1400" dirty="0">
                <a:latin typeface="Courier New" panose="02070309020205020404" pitchFamily="49" charset="0"/>
                <a:cs typeface="Courier New" panose="02070309020205020404" pitchFamily="49" charset="0"/>
              </a:rPr>
              <a:t>&lt;h2&gt;Subheadline&lt;/h2&gt;</a:t>
            </a:r>
          </a:p>
          <a:p>
            <a:pPr lvl="1"/>
            <a:r>
              <a:rPr lang="de-AT" sz="1400" dirty="0">
                <a:latin typeface="Courier New" panose="02070309020205020404" pitchFamily="49" charset="0"/>
                <a:cs typeface="Courier New" panose="02070309020205020404" pitchFamily="49" charset="0"/>
              </a:rPr>
              <a:t>&lt;p&gt;</a:t>
            </a:r>
            <a:r>
              <a:rPr lang="de-AT" sz="1400" dirty="0" err="1">
                <a:latin typeface="Courier New" panose="02070309020205020404" pitchFamily="49" charset="0"/>
                <a:cs typeface="Courier New" panose="02070309020205020404" pitchFamily="49" charset="0"/>
              </a:rPr>
              <a:t>Lorem</a:t>
            </a:r>
            <a:r>
              <a:rPr lang="de-AT" sz="1400" dirty="0">
                <a:latin typeface="Courier New" panose="02070309020205020404" pitchFamily="49" charset="0"/>
                <a:cs typeface="Courier New" panose="02070309020205020404" pitchFamily="49" charset="0"/>
              </a:rPr>
              <a:t> </a:t>
            </a:r>
            <a:r>
              <a:rPr lang="de-AT" sz="1400" dirty="0" err="1">
                <a:latin typeface="Courier New" panose="02070309020205020404" pitchFamily="49" charset="0"/>
                <a:cs typeface="Courier New" panose="02070309020205020404" pitchFamily="49" charset="0"/>
              </a:rPr>
              <a:t>ipsum</a:t>
            </a:r>
            <a:r>
              <a:rPr lang="de-AT" sz="1400" dirty="0">
                <a:latin typeface="Courier New" panose="02070309020205020404" pitchFamily="49" charset="0"/>
                <a:cs typeface="Courier New" panose="02070309020205020404" pitchFamily="49" charset="0"/>
              </a:rPr>
              <a:t> </a:t>
            </a:r>
            <a:r>
              <a:rPr lang="de-AT" sz="1400" dirty="0" err="1">
                <a:latin typeface="Courier New" panose="02070309020205020404" pitchFamily="49" charset="0"/>
                <a:cs typeface="Courier New" panose="02070309020205020404" pitchFamily="49" charset="0"/>
              </a:rPr>
              <a:t>dolor</a:t>
            </a:r>
            <a:r>
              <a:rPr lang="de-AT" sz="1400" dirty="0">
                <a:latin typeface="Courier New" panose="02070309020205020404" pitchFamily="49" charset="0"/>
                <a:cs typeface="Courier New" panose="02070309020205020404" pitchFamily="49" charset="0"/>
              </a:rPr>
              <a:t> </a:t>
            </a:r>
            <a:r>
              <a:rPr lang="de-AT" sz="1400" dirty="0" err="1">
                <a:latin typeface="Courier New" panose="02070309020205020404" pitchFamily="49" charset="0"/>
                <a:cs typeface="Courier New" panose="02070309020205020404" pitchFamily="49" charset="0"/>
              </a:rPr>
              <a:t>sit</a:t>
            </a:r>
            <a:r>
              <a:rPr lang="de-AT" sz="1400" dirty="0">
                <a:latin typeface="Courier New" panose="02070309020205020404" pitchFamily="49" charset="0"/>
                <a:cs typeface="Courier New" panose="02070309020205020404" pitchFamily="49" charset="0"/>
              </a:rPr>
              <a:t> </a:t>
            </a:r>
            <a:r>
              <a:rPr lang="de-AT" sz="1400" dirty="0" err="1">
                <a:latin typeface="Courier New" panose="02070309020205020404" pitchFamily="49" charset="0"/>
                <a:cs typeface="Courier New" panose="02070309020205020404" pitchFamily="49" charset="0"/>
              </a:rPr>
              <a:t>amet</a:t>
            </a:r>
            <a:r>
              <a:rPr lang="de-AT" sz="1400" dirty="0">
                <a:latin typeface="Courier New" panose="02070309020205020404" pitchFamily="49" charset="0"/>
                <a:cs typeface="Courier New" panose="02070309020205020404" pitchFamily="49" charset="0"/>
              </a:rPr>
              <a:t> ...&lt;/p&gt;</a:t>
            </a:r>
          </a:p>
          <a:p>
            <a:pPr lvl="1"/>
            <a:r>
              <a:rPr lang="de-AT" sz="1400" dirty="0">
                <a:latin typeface="Courier New" panose="02070309020205020404" pitchFamily="49" charset="0"/>
                <a:cs typeface="Courier New" panose="02070309020205020404" pitchFamily="49" charset="0"/>
              </a:rPr>
              <a:t>&lt;</a:t>
            </a:r>
            <a:r>
              <a:rPr lang="de-AT" sz="1400" dirty="0" err="1">
                <a:latin typeface="Courier New" panose="02070309020205020404" pitchFamily="49" charset="0"/>
                <a:cs typeface="Courier New" panose="02070309020205020404" pitchFamily="49" charset="0"/>
              </a:rPr>
              <a:t>ul</a:t>
            </a:r>
            <a:r>
              <a:rPr lang="de-AT" sz="1400" dirty="0">
                <a:latin typeface="Courier New" panose="02070309020205020404" pitchFamily="49" charset="0"/>
                <a:cs typeface="Courier New" panose="02070309020205020404" pitchFamily="49" charset="0"/>
              </a:rPr>
              <a:t>&gt;</a:t>
            </a:r>
          </a:p>
          <a:p>
            <a:pPr lvl="2"/>
            <a:r>
              <a:rPr lang="de-AT" sz="1400" dirty="0">
                <a:latin typeface="Courier New" panose="02070309020205020404" pitchFamily="49" charset="0"/>
                <a:cs typeface="Courier New" panose="02070309020205020404" pitchFamily="49" charset="0"/>
              </a:rPr>
              <a:t>&lt;li&gt;</a:t>
            </a:r>
            <a:r>
              <a:rPr lang="de-AT" sz="1400" dirty="0" err="1">
                <a:latin typeface="Courier New" panose="02070309020205020404" pitchFamily="49" charset="0"/>
                <a:cs typeface="Courier New" panose="02070309020205020404" pitchFamily="49" charset="0"/>
              </a:rPr>
              <a:t>Lorem</a:t>
            </a:r>
            <a:r>
              <a:rPr lang="de-AT" sz="1400" dirty="0">
                <a:latin typeface="Courier New" panose="02070309020205020404" pitchFamily="49" charset="0"/>
                <a:cs typeface="Courier New" panose="02070309020205020404" pitchFamily="49" charset="0"/>
              </a:rPr>
              <a:t> </a:t>
            </a:r>
            <a:r>
              <a:rPr lang="de-AT" sz="1400" dirty="0" err="1">
                <a:latin typeface="Courier New" panose="02070309020205020404" pitchFamily="49" charset="0"/>
                <a:cs typeface="Courier New" panose="02070309020205020404" pitchFamily="49" charset="0"/>
              </a:rPr>
              <a:t>ipsum</a:t>
            </a:r>
            <a:r>
              <a:rPr lang="de-AT" sz="1400" dirty="0">
                <a:latin typeface="Courier New" panose="02070309020205020404" pitchFamily="49" charset="0"/>
                <a:cs typeface="Courier New" panose="02070309020205020404" pitchFamily="49" charset="0"/>
              </a:rPr>
              <a:t>...&lt;/li&gt;</a:t>
            </a:r>
          </a:p>
          <a:p>
            <a:pPr lvl="2"/>
            <a:r>
              <a:rPr lang="de-AT" sz="1400" dirty="0">
                <a:latin typeface="Courier New" panose="02070309020205020404" pitchFamily="49" charset="0"/>
                <a:cs typeface="Courier New" panose="02070309020205020404" pitchFamily="49" charset="0"/>
              </a:rPr>
              <a:t>&lt;li&gt;</a:t>
            </a:r>
            <a:r>
              <a:rPr lang="de-AT" sz="1400" dirty="0" err="1">
                <a:latin typeface="Courier New" panose="02070309020205020404" pitchFamily="49" charset="0"/>
                <a:cs typeface="Courier New" panose="02070309020205020404" pitchFamily="49" charset="0"/>
              </a:rPr>
              <a:t>Sadispscing</a:t>
            </a:r>
            <a:r>
              <a:rPr lang="de-AT" sz="1400" dirty="0">
                <a:latin typeface="Courier New" panose="02070309020205020404" pitchFamily="49" charset="0"/>
                <a:cs typeface="Courier New" panose="02070309020205020404" pitchFamily="49" charset="0"/>
              </a:rPr>
              <a:t>...&lt;/li&gt;</a:t>
            </a:r>
          </a:p>
          <a:p>
            <a:pPr lvl="2"/>
            <a:r>
              <a:rPr lang="de-AT" sz="1400" dirty="0">
                <a:latin typeface="Courier New" panose="02070309020205020404" pitchFamily="49" charset="0"/>
                <a:cs typeface="Courier New" panose="02070309020205020404" pitchFamily="49" charset="0"/>
              </a:rPr>
              <a:t>&lt;li&gt;</a:t>
            </a:r>
            <a:r>
              <a:rPr lang="de-AT" sz="1400" dirty="0" err="1">
                <a:latin typeface="Courier New" panose="02070309020205020404" pitchFamily="49" charset="0"/>
                <a:cs typeface="Courier New" panose="02070309020205020404" pitchFamily="49" charset="0"/>
              </a:rPr>
              <a:t>Tempor</a:t>
            </a:r>
            <a:r>
              <a:rPr lang="de-AT" sz="1400" dirty="0">
                <a:latin typeface="Courier New" panose="02070309020205020404" pitchFamily="49" charset="0"/>
                <a:cs typeface="Courier New" panose="02070309020205020404" pitchFamily="49" charset="0"/>
              </a:rPr>
              <a:t>...&lt;/li&gt;</a:t>
            </a:r>
          </a:p>
          <a:p>
            <a:pPr lvl="1"/>
            <a:r>
              <a:rPr lang="de-AT" sz="1400" dirty="0">
                <a:latin typeface="Courier New" panose="02070309020205020404" pitchFamily="49" charset="0"/>
                <a:cs typeface="Courier New" panose="02070309020205020404" pitchFamily="49" charset="0"/>
              </a:rPr>
              <a:t>&lt;/</a:t>
            </a:r>
            <a:r>
              <a:rPr lang="de-AT" sz="1400" dirty="0" err="1">
                <a:latin typeface="Courier New" panose="02070309020205020404" pitchFamily="49" charset="0"/>
                <a:cs typeface="Courier New" panose="02070309020205020404" pitchFamily="49" charset="0"/>
              </a:rPr>
              <a:t>ul</a:t>
            </a:r>
            <a:r>
              <a:rPr lang="de-AT" sz="1400" dirty="0">
                <a:latin typeface="Courier New" panose="02070309020205020404" pitchFamily="49" charset="0"/>
                <a:cs typeface="Courier New" panose="02070309020205020404" pitchFamily="49" charset="0"/>
              </a:rPr>
              <a:t>&gt;</a:t>
            </a:r>
          </a:p>
          <a:p>
            <a:r>
              <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417201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4F7B978-5CC5-4445-8A1E-86D7A3E283FF}"/>
              </a:ext>
            </a:extLst>
          </p:cNvPr>
          <p:cNvSpPr>
            <a:spLocks noGrp="1"/>
          </p:cNvSpPr>
          <p:nvPr>
            <p:ph type="title"/>
          </p:nvPr>
        </p:nvSpPr>
        <p:spPr/>
        <p:txBody>
          <a:bodyPr/>
          <a:lstStyle/>
          <a:p>
            <a:r>
              <a:rPr lang="de-AT" dirty="0"/>
              <a:t>Box-Model – stapelbare Boxen</a:t>
            </a:r>
          </a:p>
        </p:txBody>
      </p:sp>
      <p:sp>
        <p:nvSpPr>
          <p:cNvPr id="4" name="Textplatzhalter 3">
            <a:extLst>
              <a:ext uri="{FF2B5EF4-FFF2-40B4-BE49-F238E27FC236}">
                <a16:creationId xmlns:a16="http://schemas.microsoft.com/office/drawing/2014/main" id="{39493053-C022-4674-85BC-97DFCBD7B889}"/>
              </a:ext>
            </a:extLst>
          </p:cNvPr>
          <p:cNvSpPr>
            <a:spLocks noGrp="1"/>
          </p:cNvSpPr>
          <p:nvPr>
            <p:ph type="body" sz="quarter" idx="13"/>
          </p:nvPr>
        </p:nvSpPr>
        <p:spPr>
          <a:xfrm>
            <a:off x="1062037" y="3027864"/>
            <a:ext cx="10067925" cy="1576329"/>
          </a:xfrm>
        </p:spPr>
        <p:txBody>
          <a:bodyPr/>
          <a:lstStyle/>
          <a:p>
            <a:pPr>
              <a:buFont typeface="Font Awesome 5 Free Solid" panose="02000503000000000000" pitchFamily="50" charset="2"/>
              <a:buChar char="Ú"/>
            </a:pPr>
            <a:r>
              <a:rPr lang="de-AT"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&lt;div&gt; </a:t>
            </a:r>
            <a:r>
              <a:rPr lang="de-AT" dirty="0">
                <a:effectLst>
                  <a:outerShdw blurRad="38100" dist="38100" dir="2700000" algn="tl">
                    <a:srgbClr val="000000">
                      <a:alpha val="43137"/>
                    </a:srgbClr>
                  </a:outerShdw>
                </a:effectLst>
              </a:rPr>
              <a:t>ist im Wesentlichen für Blockelemente das was </a:t>
            </a:r>
            <a:r>
              <a:rPr lang="de-AT"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&lt;span&gt;</a:t>
            </a:r>
            <a:r>
              <a:rPr lang="de-AT" dirty="0">
                <a:effectLst>
                  <a:outerShdw blurRad="38100" dist="38100" dir="2700000" algn="tl">
                    <a:srgbClr val="000000">
                      <a:alpha val="43137"/>
                    </a:srgbClr>
                  </a:outerShdw>
                </a:effectLst>
              </a:rPr>
              <a:t> für Inline Elemente ist</a:t>
            </a:r>
          </a:p>
          <a:p>
            <a:pPr lvl="1">
              <a:buFont typeface="Font Awesome 5 Free Solid" panose="02000503000000000000" pitchFamily="50" charset="2"/>
              <a:buChar char="Ú"/>
            </a:pPr>
            <a:r>
              <a:rPr lang="de-AT" dirty="0">
                <a:effectLst>
                  <a:outerShdw blurRad="38100" dist="38100" dir="2700000" algn="tl">
                    <a:srgbClr val="000000">
                      <a:alpha val="43137"/>
                    </a:srgbClr>
                  </a:outerShdw>
                </a:effectLst>
              </a:rPr>
              <a:t>hat keine eigene Bedeutung</a:t>
            </a:r>
          </a:p>
          <a:p>
            <a:pPr lvl="1">
              <a:buFont typeface="Font Awesome 5 Free Solid" panose="02000503000000000000" pitchFamily="50" charset="2"/>
              <a:buChar char="Ú"/>
            </a:pPr>
            <a:r>
              <a:rPr lang="de-AT" dirty="0">
                <a:effectLst>
                  <a:outerShdw blurRad="38100" dist="38100" dir="2700000" algn="tl">
                    <a:srgbClr val="000000">
                      <a:alpha val="43137"/>
                    </a:srgbClr>
                  </a:outerShdw>
                </a:effectLst>
              </a:rPr>
              <a:t>ist ein generischer Container</a:t>
            </a:r>
          </a:p>
          <a:p>
            <a:pPr lvl="1">
              <a:buFont typeface="Font Awesome 5 Free Solid" panose="02000503000000000000" pitchFamily="50" charset="2"/>
              <a:buChar char="Ú"/>
            </a:pPr>
            <a:r>
              <a:rPr lang="de-AT" dirty="0">
                <a:effectLst>
                  <a:outerShdw blurRad="38100" dist="38100" dir="2700000" algn="tl">
                    <a:srgbClr val="000000">
                      <a:alpha val="43137"/>
                    </a:srgbClr>
                  </a:outerShdw>
                </a:effectLst>
              </a:rPr>
              <a:t>besitzt keinen Abstand</a:t>
            </a:r>
          </a:p>
          <a:p>
            <a:pPr lvl="1">
              <a:buFont typeface="Font Awesome 5 Free Solid" panose="02000503000000000000" pitchFamily="50" charset="2"/>
              <a:buChar char="Ú"/>
            </a:pPr>
            <a:r>
              <a:rPr lang="de-AT" dirty="0">
                <a:effectLst>
                  <a:outerShdw blurRad="38100" dist="38100" dir="2700000" algn="tl">
                    <a:srgbClr val="000000">
                      <a:alpha val="43137"/>
                    </a:srgbClr>
                  </a:outerShdw>
                </a:effectLst>
              </a:rPr>
              <a:t>wenn der Text zu lang ist, geht er einfach über den Rand </a:t>
            </a:r>
          </a:p>
          <a:p>
            <a:pPr lvl="1">
              <a:buFont typeface="Font Awesome 5 Free Solid" panose="02000503000000000000" pitchFamily="50" charset="2"/>
              <a:buChar char="Ú"/>
            </a:pPr>
            <a:endParaRPr lang="de-AT"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54665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374A1E8-7DAB-4DB9-AF1B-752360F09BAA}"/>
              </a:ext>
            </a:extLst>
          </p:cNvPr>
          <p:cNvSpPr>
            <a:spLocks noGrp="1"/>
          </p:cNvSpPr>
          <p:nvPr>
            <p:ph type="title"/>
          </p:nvPr>
        </p:nvSpPr>
        <p:spPr/>
        <p:txBody>
          <a:bodyPr/>
          <a:lstStyle/>
          <a:p>
            <a:r>
              <a:rPr lang="de-AT" dirty="0"/>
              <a:t>Inline-Block-Elemente</a:t>
            </a:r>
          </a:p>
        </p:txBody>
      </p:sp>
      <p:sp>
        <p:nvSpPr>
          <p:cNvPr id="3" name="Textplatzhalter 2">
            <a:extLst>
              <a:ext uri="{FF2B5EF4-FFF2-40B4-BE49-F238E27FC236}">
                <a16:creationId xmlns:a16="http://schemas.microsoft.com/office/drawing/2014/main" id="{64142791-755C-431D-B0DD-B1E7D9731147}"/>
              </a:ext>
            </a:extLst>
          </p:cNvPr>
          <p:cNvSpPr>
            <a:spLocks noGrp="1"/>
          </p:cNvSpPr>
          <p:nvPr>
            <p:ph type="body" sz="quarter" idx="13"/>
          </p:nvPr>
        </p:nvSpPr>
        <p:spPr>
          <a:xfrm>
            <a:off x="371475" y="1455738"/>
            <a:ext cx="10067925" cy="1124410"/>
          </a:xfrm>
        </p:spPr>
        <p:txBody>
          <a:bodyPr/>
          <a:lstStyle/>
          <a:p>
            <a:pPr>
              <a:buFont typeface="Font Awesome 5 Free Solid" panose="02000503000000000000" pitchFamily="50" charset="2"/>
              <a:buChar char="Ú"/>
            </a:pPr>
            <a:r>
              <a:rPr lang="de-AT" dirty="0">
                <a:effectLst>
                  <a:outerShdw blurRad="38100" dist="38100" dir="2700000" algn="tl">
                    <a:srgbClr val="000000">
                      <a:alpha val="43137"/>
                    </a:srgbClr>
                  </a:outerShdw>
                </a:effectLst>
              </a:rPr>
              <a:t>mit CSS erzeugbar</a:t>
            </a:r>
          </a:p>
          <a:p>
            <a:pPr>
              <a:buFont typeface="Font Awesome 5 Free Solid" panose="02000503000000000000" pitchFamily="50" charset="2"/>
              <a:buChar char="Ú"/>
            </a:pPr>
            <a:r>
              <a:rPr lang="de-AT" dirty="0">
                <a:effectLst>
                  <a:outerShdw blurRad="38100" dist="38100" dir="2700000" algn="tl">
                    <a:srgbClr val="000000">
                      <a:alpha val="43137"/>
                    </a:srgbClr>
                  </a:outerShdw>
                </a:effectLst>
              </a:rPr>
              <a:t>mit der Eigenschaft </a:t>
            </a:r>
            <a:r>
              <a:rPr lang="de-AT"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display</a:t>
            </a:r>
            <a:r>
              <a:rPr lang="de-AT" dirty="0">
                <a:effectLst>
                  <a:outerShdw blurRad="38100" dist="38100" dir="2700000" algn="tl">
                    <a:srgbClr val="000000">
                      <a:alpha val="43137"/>
                    </a:srgbClr>
                  </a:outerShdw>
                </a:effectLst>
              </a:rPr>
              <a:t> und dem Wert </a:t>
            </a:r>
            <a:r>
              <a:rPr lang="de-AT"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inline-block</a:t>
            </a:r>
            <a:r>
              <a:rPr lang="de-AT" dirty="0">
                <a:effectLst>
                  <a:outerShdw blurRad="38100" dist="38100" dir="2700000" algn="tl">
                    <a:srgbClr val="000000">
                      <a:alpha val="43137"/>
                    </a:srgbClr>
                  </a:outerShdw>
                </a:effectLst>
              </a:rPr>
              <a:t> können Boxen erzeugt werden, die nach innen hin die Eigenschaft eines Blockelements besitzt und nach außen die eines Inlineelements</a:t>
            </a:r>
          </a:p>
          <a:p>
            <a:pPr>
              <a:buFont typeface="Font Awesome 5 Free Solid" panose="02000503000000000000" pitchFamily="50" charset="2"/>
              <a:buChar char="Ú"/>
            </a:pPr>
            <a:r>
              <a:rPr lang="de-AT" dirty="0">
                <a:effectLst>
                  <a:outerShdw blurRad="38100" dist="38100" dir="2700000" algn="tl">
                    <a:srgbClr val="000000">
                      <a:alpha val="43137"/>
                    </a:srgbClr>
                  </a:outerShdw>
                </a:effectLst>
              </a:rPr>
              <a:t>kann horizontal und vertikal ausgerichtet werden</a:t>
            </a:r>
          </a:p>
        </p:txBody>
      </p:sp>
      <p:sp>
        <p:nvSpPr>
          <p:cNvPr id="4" name="Rechteck 3">
            <a:extLst>
              <a:ext uri="{FF2B5EF4-FFF2-40B4-BE49-F238E27FC236}">
                <a16:creationId xmlns:a16="http://schemas.microsoft.com/office/drawing/2014/main" id="{ECEAAE4C-44C2-455E-AC30-5B92019BA2AA}"/>
              </a:ext>
            </a:extLst>
          </p:cNvPr>
          <p:cNvSpPr/>
          <p:nvPr/>
        </p:nvSpPr>
        <p:spPr>
          <a:xfrm>
            <a:off x="7954102" y="3331440"/>
            <a:ext cx="4170495" cy="307777"/>
          </a:xfrm>
          <a:prstGeom prst="rect">
            <a:avLst/>
          </a:prstGeom>
          <a:solidFill>
            <a:schemeClr val="accent5">
              <a:lumMod val="40000"/>
              <a:lumOff val="60000"/>
            </a:schemeClr>
          </a:solidFill>
          <a:effectLst>
            <a:outerShdw blurRad="50800" dist="38100" dir="2700000" algn="tl" rotWithShape="0">
              <a:prstClr val="black">
                <a:alpha val="40000"/>
              </a:prstClr>
            </a:outerShdw>
          </a:effectLst>
        </p:spPr>
        <p:txBody>
          <a:bodyPr wrap="square" rtlCol="0">
            <a:spAutoFit/>
          </a:bodyPr>
          <a:lstStyle/>
          <a:p>
            <a:r>
              <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p { </a:t>
            </a:r>
            <a:r>
              <a:rPr lang="de-AT" sz="1400"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display</a:t>
            </a:r>
            <a:r>
              <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block; } </a:t>
            </a:r>
          </a:p>
        </p:txBody>
      </p:sp>
      <p:sp>
        <p:nvSpPr>
          <p:cNvPr id="5" name="Textplatzhalter 2">
            <a:extLst>
              <a:ext uri="{FF2B5EF4-FFF2-40B4-BE49-F238E27FC236}">
                <a16:creationId xmlns:a16="http://schemas.microsoft.com/office/drawing/2014/main" id="{AB92C776-AD2B-4232-A3DE-93AEC516F206}"/>
              </a:ext>
            </a:extLst>
          </p:cNvPr>
          <p:cNvSpPr txBox="1">
            <a:spLocks/>
          </p:cNvSpPr>
          <p:nvPr/>
        </p:nvSpPr>
        <p:spPr>
          <a:xfrm>
            <a:off x="2226907" y="3601157"/>
            <a:ext cx="4713026" cy="605908"/>
          </a:xfrm>
          <a:prstGeom prst="rect">
            <a:avLst/>
          </a:prstGeom>
          <a:solidFill>
            <a:schemeClr val="accent3">
              <a:lumMod val="60000"/>
              <a:lumOff val="40000"/>
            </a:schemeClr>
          </a:solidFill>
          <a:effectLst>
            <a:outerShdw blurRad="50800" dist="38100" dir="2700000" algn="tl" rotWithShape="0">
              <a:prstClr val="black">
                <a:alpha val="40000"/>
              </a:prstClr>
            </a:outerShdw>
          </a:effectLst>
        </p:spPr>
        <p:txBody>
          <a:bodyPr wrap="square" lIns="108000" tIns="108000" rIns="108000" bIns="108000">
            <a:spAutoFit/>
          </a:bodyPr>
          <a:lstStyle>
            <a:lvl1pPr marL="228594" indent="-228594" algn="l" defTabSz="914377" rtl="0" eaLnBrk="1" latinLnBrk="0" hangingPunct="1">
              <a:lnSpc>
                <a:spcPct val="90000"/>
              </a:lnSpc>
              <a:spcBef>
                <a:spcPts val="1000"/>
              </a:spcBef>
              <a:buFont typeface="FontAwesome" pitchFamily="50" charset="0"/>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dirty="0">
                <a:effectLst>
                  <a:outerShdw blurRad="38100" dist="38100" dir="2700000" algn="tl">
                    <a:srgbClr val="000000">
                      <a:alpha val="43137"/>
                    </a:srgbClr>
                  </a:outerShdw>
                </a:effectLst>
              </a:rPr>
              <a:t>Weit hinten, hinter den Wortbergen, fern der Länder </a:t>
            </a:r>
            <a:r>
              <a:rPr lang="de-DE" dirty="0" err="1">
                <a:effectLst>
                  <a:outerShdw blurRad="38100" dist="38100" dir="2700000" algn="tl">
                    <a:srgbClr val="000000">
                      <a:alpha val="43137"/>
                    </a:srgbClr>
                  </a:outerShdw>
                </a:effectLst>
              </a:rPr>
              <a:t>Vokalien</a:t>
            </a:r>
            <a:r>
              <a:rPr lang="de-DE" dirty="0">
                <a:effectLst>
                  <a:outerShdw blurRad="38100" dist="38100" dir="2700000" algn="tl">
                    <a:srgbClr val="000000">
                      <a:alpha val="43137"/>
                    </a:srgbClr>
                  </a:outerShdw>
                </a:effectLst>
              </a:rPr>
              <a:t> und </a:t>
            </a:r>
            <a:r>
              <a:rPr lang="de-DE" dirty="0" err="1">
                <a:effectLst>
                  <a:outerShdw blurRad="38100" dist="38100" dir="2700000" algn="tl">
                    <a:srgbClr val="000000">
                      <a:alpha val="43137"/>
                    </a:srgbClr>
                  </a:outerShdw>
                </a:effectLst>
              </a:rPr>
              <a:t>Konsonantien</a:t>
            </a:r>
            <a:r>
              <a:rPr lang="de-DE" dirty="0">
                <a:effectLst>
                  <a:outerShdw blurRad="38100" dist="38100" dir="2700000" algn="tl">
                    <a:srgbClr val="000000">
                      <a:alpha val="43137"/>
                    </a:srgbClr>
                  </a:outerShdw>
                </a:effectLst>
              </a:rPr>
              <a:t> leben die Blindtexte...</a:t>
            </a:r>
            <a:endParaRPr lang="de-AT" dirty="0">
              <a:effectLst>
                <a:outerShdw blurRad="38100" dist="38100" dir="2700000" algn="tl">
                  <a:srgbClr val="000000">
                    <a:alpha val="43137"/>
                  </a:srgbClr>
                </a:outerShdw>
              </a:effectLst>
            </a:endParaRPr>
          </a:p>
        </p:txBody>
      </p:sp>
      <p:sp>
        <p:nvSpPr>
          <p:cNvPr id="6" name="Rechteck 5">
            <a:extLst>
              <a:ext uri="{FF2B5EF4-FFF2-40B4-BE49-F238E27FC236}">
                <a16:creationId xmlns:a16="http://schemas.microsoft.com/office/drawing/2014/main" id="{356B2475-5554-4D82-8F45-8860E4FEA8EE}"/>
              </a:ext>
            </a:extLst>
          </p:cNvPr>
          <p:cNvSpPr/>
          <p:nvPr/>
        </p:nvSpPr>
        <p:spPr>
          <a:xfrm>
            <a:off x="7954102" y="5620814"/>
            <a:ext cx="4170495" cy="307777"/>
          </a:xfrm>
          <a:prstGeom prst="rect">
            <a:avLst/>
          </a:prstGeom>
          <a:solidFill>
            <a:schemeClr val="accent5">
              <a:lumMod val="40000"/>
              <a:lumOff val="60000"/>
            </a:schemeClr>
          </a:solidFill>
          <a:effectLst>
            <a:outerShdw blurRad="50800" dist="38100" dir="2700000" algn="tl" rotWithShape="0">
              <a:prstClr val="black">
                <a:alpha val="40000"/>
              </a:prstClr>
            </a:outerShdw>
          </a:effectLst>
        </p:spPr>
        <p:txBody>
          <a:bodyPr wrap="square" rtlCol="0">
            <a:spAutoFit/>
          </a:bodyPr>
          <a:lstStyle/>
          <a:p>
            <a:r>
              <a:rPr lang="de-AT" sz="140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p </a:t>
            </a:r>
            <a:r>
              <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r>
              <a:rPr lang="de-AT" sz="1400"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display</a:t>
            </a:r>
            <a:r>
              <a:rPr lang="de-AT" sz="1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inline-block; } </a:t>
            </a:r>
          </a:p>
        </p:txBody>
      </p:sp>
      <p:sp>
        <p:nvSpPr>
          <p:cNvPr id="8" name="Textplatzhalter 2">
            <a:extLst>
              <a:ext uri="{FF2B5EF4-FFF2-40B4-BE49-F238E27FC236}">
                <a16:creationId xmlns:a16="http://schemas.microsoft.com/office/drawing/2014/main" id="{C153E886-6B05-4D4B-97E4-EE89386BB838}"/>
              </a:ext>
            </a:extLst>
          </p:cNvPr>
          <p:cNvSpPr txBox="1">
            <a:spLocks/>
          </p:cNvSpPr>
          <p:nvPr/>
        </p:nvSpPr>
        <p:spPr>
          <a:xfrm>
            <a:off x="2226907" y="2917635"/>
            <a:ext cx="4713026" cy="605908"/>
          </a:xfrm>
          <a:prstGeom prst="rect">
            <a:avLst/>
          </a:prstGeom>
          <a:solidFill>
            <a:schemeClr val="accent3">
              <a:lumMod val="60000"/>
              <a:lumOff val="40000"/>
            </a:schemeClr>
          </a:solidFill>
          <a:effectLst>
            <a:outerShdw blurRad="50800" dist="38100" dir="2700000" algn="tl" rotWithShape="0">
              <a:prstClr val="black">
                <a:alpha val="40000"/>
              </a:prstClr>
            </a:outerShdw>
          </a:effectLst>
        </p:spPr>
        <p:txBody>
          <a:bodyPr wrap="square" lIns="108000" tIns="108000" rIns="108000" bIns="108000">
            <a:spAutoFit/>
          </a:bodyPr>
          <a:lstStyle>
            <a:lvl1pPr marL="228594" indent="-228594" algn="l" defTabSz="914377" rtl="0" eaLnBrk="1" latinLnBrk="0" hangingPunct="1">
              <a:lnSpc>
                <a:spcPct val="90000"/>
              </a:lnSpc>
              <a:spcBef>
                <a:spcPts val="1000"/>
              </a:spcBef>
              <a:buFont typeface="FontAwesome" pitchFamily="50" charset="0"/>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dirty="0">
                <a:effectLst>
                  <a:outerShdw blurRad="38100" dist="38100" dir="2700000" algn="tl">
                    <a:srgbClr val="000000">
                      <a:alpha val="43137"/>
                    </a:srgbClr>
                  </a:outerShdw>
                </a:effectLst>
              </a:rPr>
              <a:t>Weit hinten, hinter den Wortbergen, fern der Länder </a:t>
            </a:r>
            <a:r>
              <a:rPr lang="de-DE" dirty="0" err="1">
                <a:effectLst>
                  <a:outerShdw blurRad="38100" dist="38100" dir="2700000" algn="tl">
                    <a:srgbClr val="000000">
                      <a:alpha val="43137"/>
                    </a:srgbClr>
                  </a:outerShdw>
                </a:effectLst>
              </a:rPr>
              <a:t>Vokalien</a:t>
            </a:r>
            <a:r>
              <a:rPr lang="de-DE" dirty="0">
                <a:effectLst>
                  <a:outerShdw blurRad="38100" dist="38100" dir="2700000" algn="tl">
                    <a:srgbClr val="000000">
                      <a:alpha val="43137"/>
                    </a:srgbClr>
                  </a:outerShdw>
                </a:effectLst>
              </a:rPr>
              <a:t> und </a:t>
            </a:r>
            <a:r>
              <a:rPr lang="de-DE" dirty="0" err="1">
                <a:effectLst>
                  <a:outerShdw blurRad="38100" dist="38100" dir="2700000" algn="tl">
                    <a:srgbClr val="000000">
                      <a:alpha val="43137"/>
                    </a:srgbClr>
                  </a:outerShdw>
                </a:effectLst>
              </a:rPr>
              <a:t>Konsonantien</a:t>
            </a:r>
            <a:r>
              <a:rPr lang="de-DE" dirty="0">
                <a:effectLst>
                  <a:outerShdw blurRad="38100" dist="38100" dir="2700000" algn="tl">
                    <a:srgbClr val="000000">
                      <a:alpha val="43137"/>
                    </a:srgbClr>
                  </a:outerShdw>
                </a:effectLst>
              </a:rPr>
              <a:t> leben die Blindtexte...</a:t>
            </a:r>
            <a:endParaRPr lang="de-AT" dirty="0">
              <a:effectLst>
                <a:outerShdw blurRad="38100" dist="38100" dir="2700000" algn="tl">
                  <a:srgbClr val="000000">
                    <a:alpha val="43137"/>
                  </a:srgbClr>
                </a:outerShdw>
              </a:effectLst>
            </a:endParaRPr>
          </a:p>
        </p:txBody>
      </p:sp>
      <p:sp>
        <p:nvSpPr>
          <p:cNvPr id="9" name="Textplatzhalter 2">
            <a:extLst>
              <a:ext uri="{FF2B5EF4-FFF2-40B4-BE49-F238E27FC236}">
                <a16:creationId xmlns:a16="http://schemas.microsoft.com/office/drawing/2014/main" id="{37640EED-523B-4827-B23E-0F67B04AD186}"/>
              </a:ext>
            </a:extLst>
          </p:cNvPr>
          <p:cNvSpPr txBox="1">
            <a:spLocks/>
          </p:cNvSpPr>
          <p:nvPr/>
        </p:nvSpPr>
        <p:spPr>
          <a:xfrm>
            <a:off x="4148036" y="5437688"/>
            <a:ext cx="3660711" cy="799807"/>
          </a:xfrm>
          <a:prstGeom prst="rect">
            <a:avLst/>
          </a:prstGeom>
          <a:solidFill>
            <a:schemeClr val="accent3">
              <a:lumMod val="60000"/>
              <a:lumOff val="40000"/>
            </a:schemeClr>
          </a:solidFill>
          <a:effectLst>
            <a:outerShdw blurRad="50800" dist="38100" dir="2700000" algn="tl" rotWithShape="0">
              <a:prstClr val="black">
                <a:alpha val="40000"/>
              </a:prstClr>
            </a:outerShdw>
          </a:effectLst>
        </p:spPr>
        <p:txBody>
          <a:bodyPr wrap="square" lIns="108000" tIns="108000" rIns="108000" bIns="108000">
            <a:spAutoFit/>
          </a:bodyPr>
          <a:lstStyle>
            <a:lvl1pPr marL="228594" indent="-228594" algn="l" defTabSz="914377" rtl="0" eaLnBrk="1" latinLnBrk="0" hangingPunct="1">
              <a:lnSpc>
                <a:spcPct val="90000"/>
              </a:lnSpc>
              <a:spcBef>
                <a:spcPts val="1000"/>
              </a:spcBef>
              <a:buFont typeface="FontAwesome" pitchFamily="50" charset="0"/>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dirty="0">
                <a:effectLst>
                  <a:outerShdw blurRad="38100" dist="38100" dir="2700000" algn="tl">
                    <a:srgbClr val="000000">
                      <a:alpha val="43137"/>
                    </a:srgbClr>
                  </a:outerShdw>
                </a:effectLst>
              </a:rPr>
              <a:t>Weit hinten, hinter den Wortbergen, fern der Länder </a:t>
            </a:r>
            <a:r>
              <a:rPr lang="de-DE" dirty="0" err="1">
                <a:effectLst>
                  <a:outerShdw blurRad="38100" dist="38100" dir="2700000" algn="tl">
                    <a:srgbClr val="000000">
                      <a:alpha val="43137"/>
                    </a:srgbClr>
                  </a:outerShdw>
                </a:effectLst>
              </a:rPr>
              <a:t>Vokalien</a:t>
            </a:r>
            <a:r>
              <a:rPr lang="de-DE" dirty="0">
                <a:effectLst>
                  <a:outerShdw blurRad="38100" dist="38100" dir="2700000" algn="tl">
                    <a:srgbClr val="000000">
                      <a:alpha val="43137"/>
                    </a:srgbClr>
                  </a:outerShdw>
                </a:effectLst>
              </a:rPr>
              <a:t> und </a:t>
            </a:r>
            <a:r>
              <a:rPr lang="de-DE" dirty="0" err="1">
                <a:effectLst>
                  <a:outerShdw blurRad="38100" dist="38100" dir="2700000" algn="tl">
                    <a:srgbClr val="000000">
                      <a:alpha val="43137"/>
                    </a:srgbClr>
                  </a:outerShdw>
                </a:effectLst>
              </a:rPr>
              <a:t>Konsonantien</a:t>
            </a:r>
            <a:r>
              <a:rPr lang="de-DE" dirty="0">
                <a:effectLst>
                  <a:outerShdw blurRad="38100" dist="38100" dir="2700000" algn="tl">
                    <a:srgbClr val="000000">
                      <a:alpha val="43137"/>
                    </a:srgbClr>
                  </a:outerShdw>
                </a:effectLst>
              </a:rPr>
              <a:t> leben die Blindtexte...</a:t>
            </a:r>
            <a:endParaRPr lang="de-AT" dirty="0">
              <a:effectLst>
                <a:outerShdw blurRad="38100" dist="38100" dir="2700000" algn="tl">
                  <a:srgbClr val="000000">
                    <a:alpha val="43137"/>
                  </a:srgbClr>
                </a:outerShdw>
              </a:effectLst>
            </a:endParaRPr>
          </a:p>
        </p:txBody>
      </p:sp>
      <p:sp>
        <p:nvSpPr>
          <p:cNvPr id="10" name="Textplatzhalter 2">
            <a:extLst>
              <a:ext uri="{FF2B5EF4-FFF2-40B4-BE49-F238E27FC236}">
                <a16:creationId xmlns:a16="http://schemas.microsoft.com/office/drawing/2014/main" id="{7E820152-7BCD-4961-8905-55A5F6E444A9}"/>
              </a:ext>
            </a:extLst>
          </p:cNvPr>
          <p:cNvSpPr txBox="1">
            <a:spLocks/>
          </p:cNvSpPr>
          <p:nvPr/>
        </p:nvSpPr>
        <p:spPr>
          <a:xfrm>
            <a:off x="246153" y="5437688"/>
            <a:ext cx="3660711" cy="799807"/>
          </a:xfrm>
          <a:prstGeom prst="rect">
            <a:avLst/>
          </a:prstGeom>
          <a:solidFill>
            <a:schemeClr val="accent3">
              <a:lumMod val="60000"/>
              <a:lumOff val="40000"/>
            </a:schemeClr>
          </a:solidFill>
          <a:effectLst>
            <a:outerShdw blurRad="50800" dist="38100" dir="2700000" algn="tl" rotWithShape="0">
              <a:prstClr val="black">
                <a:alpha val="40000"/>
              </a:prstClr>
            </a:outerShdw>
          </a:effectLst>
        </p:spPr>
        <p:txBody>
          <a:bodyPr wrap="square" lIns="108000" tIns="108000" rIns="108000" bIns="108000">
            <a:spAutoFit/>
          </a:bodyPr>
          <a:lstStyle>
            <a:lvl1pPr marL="228594" indent="-228594" algn="l" defTabSz="914377" rtl="0" eaLnBrk="1" latinLnBrk="0" hangingPunct="1">
              <a:lnSpc>
                <a:spcPct val="90000"/>
              </a:lnSpc>
              <a:spcBef>
                <a:spcPts val="1000"/>
              </a:spcBef>
              <a:buFont typeface="FontAwesome" pitchFamily="50" charset="0"/>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dirty="0">
                <a:effectLst>
                  <a:outerShdw blurRad="38100" dist="38100" dir="2700000" algn="tl">
                    <a:srgbClr val="000000">
                      <a:alpha val="43137"/>
                    </a:srgbClr>
                  </a:outerShdw>
                </a:effectLst>
              </a:rPr>
              <a:t>Weit hinten, hinter den Wortbergen, fern der Länder </a:t>
            </a:r>
            <a:r>
              <a:rPr lang="de-DE" dirty="0" err="1">
                <a:effectLst>
                  <a:outerShdw blurRad="38100" dist="38100" dir="2700000" algn="tl">
                    <a:srgbClr val="000000">
                      <a:alpha val="43137"/>
                    </a:srgbClr>
                  </a:outerShdw>
                </a:effectLst>
              </a:rPr>
              <a:t>Vokalien</a:t>
            </a:r>
            <a:r>
              <a:rPr lang="de-DE" dirty="0">
                <a:effectLst>
                  <a:outerShdw blurRad="38100" dist="38100" dir="2700000" algn="tl">
                    <a:srgbClr val="000000">
                      <a:alpha val="43137"/>
                    </a:srgbClr>
                  </a:outerShdw>
                </a:effectLst>
              </a:rPr>
              <a:t> und </a:t>
            </a:r>
            <a:r>
              <a:rPr lang="de-DE" dirty="0" err="1">
                <a:effectLst>
                  <a:outerShdw blurRad="38100" dist="38100" dir="2700000" algn="tl">
                    <a:srgbClr val="000000">
                      <a:alpha val="43137"/>
                    </a:srgbClr>
                  </a:outerShdw>
                </a:effectLst>
              </a:rPr>
              <a:t>Konsonantien</a:t>
            </a:r>
            <a:r>
              <a:rPr lang="de-DE" dirty="0">
                <a:effectLst>
                  <a:outerShdw blurRad="38100" dist="38100" dir="2700000" algn="tl">
                    <a:srgbClr val="000000">
                      <a:alpha val="43137"/>
                    </a:srgbClr>
                  </a:outerShdw>
                </a:effectLst>
              </a:rPr>
              <a:t> leben die Blindtexte...</a:t>
            </a:r>
            <a:endParaRPr lang="de-AT"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303853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2F0CCE1-F053-4C0F-9345-B3B24BE76B12}"/>
              </a:ext>
            </a:extLst>
          </p:cNvPr>
          <p:cNvSpPr>
            <a:spLocks noGrp="1"/>
          </p:cNvSpPr>
          <p:nvPr>
            <p:ph type="title"/>
          </p:nvPr>
        </p:nvSpPr>
        <p:spPr/>
        <p:txBody>
          <a:bodyPr/>
          <a:lstStyle/>
          <a:p>
            <a:r>
              <a:rPr lang="de-AT" dirty="0"/>
              <a:t>Box-Modell</a:t>
            </a:r>
          </a:p>
        </p:txBody>
      </p:sp>
      <p:sp>
        <p:nvSpPr>
          <p:cNvPr id="3" name="Textplatzhalter 2">
            <a:extLst>
              <a:ext uri="{FF2B5EF4-FFF2-40B4-BE49-F238E27FC236}">
                <a16:creationId xmlns:a16="http://schemas.microsoft.com/office/drawing/2014/main" id="{F2A3BC45-4A9E-4E74-8C66-52CE4058A424}"/>
              </a:ext>
            </a:extLst>
          </p:cNvPr>
          <p:cNvSpPr>
            <a:spLocks noGrp="1"/>
          </p:cNvSpPr>
          <p:nvPr>
            <p:ph type="body" sz="quarter" idx="13"/>
          </p:nvPr>
        </p:nvSpPr>
        <p:spPr>
          <a:xfrm>
            <a:off x="371475" y="1188927"/>
            <a:ext cx="10067925" cy="935128"/>
          </a:xfrm>
        </p:spPr>
        <p:txBody>
          <a:bodyPr/>
          <a:lstStyle/>
          <a:p>
            <a:pPr>
              <a:buFont typeface="Font Awesome 5 Free Solid" panose="02000503000000000000" pitchFamily="50" charset="2"/>
              <a:buChar char="Ú"/>
            </a:pPr>
            <a:r>
              <a:rPr lang="de-AT" dirty="0">
                <a:effectLst>
                  <a:outerShdw blurRad="38100" dist="38100" dir="2700000" algn="tl">
                    <a:srgbClr val="000000">
                      <a:alpha val="43137"/>
                    </a:srgbClr>
                  </a:outerShdw>
                </a:effectLst>
              </a:rPr>
              <a:t>ein CSS-Layout ist grundsätzlich aus rechteckigen Boxen aufgebaut</a:t>
            </a:r>
          </a:p>
          <a:p>
            <a:pPr>
              <a:buFont typeface="Font Awesome 5 Free Solid" panose="02000503000000000000" pitchFamily="50" charset="2"/>
              <a:buChar char="Ú"/>
            </a:pPr>
            <a:r>
              <a:rPr lang="de-AT" dirty="0">
                <a:effectLst>
                  <a:outerShdw blurRad="38100" dist="38100" dir="2700000" algn="tl">
                    <a:srgbClr val="000000">
                      <a:alpha val="43137"/>
                    </a:srgbClr>
                  </a:outerShdw>
                </a:effectLst>
              </a:rPr>
              <a:t>all diese Boxen basieren auf ein und dem selben Schema – dem Box-Modell</a:t>
            </a:r>
          </a:p>
          <a:p>
            <a:pPr>
              <a:buFont typeface="Font Awesome 5 Free Solid" panose="02000503000000000000" pitchFamily="50" charset="2"/>
              <a:buChar char="Ú"/>
            </a:pPr>
            <a:r>
              <a:rPr lang="de-AT" dirty="0">
                <a:effectLst>
                  <a:outerShdw blurRad="38100" dist="38100" dir="2700000" algn="tl">
                    <a:srgbClr val="000000">
                      <a:alpha val="43137"/>
                    </a:srgbClr>
                  </a:outerShdw>
                </a:effectLst>
              </a:rPr>
              <a:t>der Außenabstand </a:t>
            </a:r>
            <a:r>
              <a:rPr lang="de-AT"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margin</a:t>
            </a:r>
            <a:r>
              <a:rPr lang="de-AT" dirty="0">
                <a:effectLst>
                  <a:outerShdw blurRad="38100" dist="38100" dir="2700000" algn="tl">
                    <a:srgbClr val="000000">
                      <a:alpha val="43137"/>
                    </a:srgbClr>
                  </a:outerShdw>
                </a:effectLst>
              </a:rPr>
              <a:t> bleibt bei der Berechnung der Gesamtbreite des entsprechenden Elements außen vor</a:t>
            </a:r>
          </a:p>
        </p:txBody>
      </p:sp>
      <p:grpSp>
        <p:nvGrpSpPr>
          <p:cNvPr id="11" name="Gruppieren 10">
            <a:extLst>
              <a:ext uri="{FF2B5EF4-FFF2-40B4-BE49-F238E27FC236}">
                <a16:creationId xmlns:a16="http://schemas.microsoft.com/office/drawing/2014/main" id="{501BAB80-00FC-4053-8816-13447419359C}"/>
              </a:ext>
            </a:extLst>
          </p:cNvPr>
          <p:cNvGrpSpPr/>
          <p:nvPr/>
        </p:nvGrpSpPr>
        <p:grpSpPr>
          <a:xfrm>
            <a:off x="6290309" y="2869268"/>
            <a:ext cx="4602480" cy="2091336"/>
            <a:chOff x="1914144" y="3383280"/>
            <a:chExt cx="4602480" cy="2091336"/>
          </a:xfrm>
        </p:grpSpPr>
        <p:sp>
          <p:nvSpPr>
            <p:cNvPr id="4" name="Rechteck 3">
              <a:extLst>
                <a:ext uri="{FF2B5EF4-FFF2-40B4-BE49-F238E27FC236}">
                  <a16:creationId xmlns:a16="http://schemas.microsoft.com/office/drawing/2014/main" id="{E7FF87D3-5892-4BBD-8BF1-A31ED1DFC12A}"/>
                </a:ext>
              </a:extLst>
            </p:cNvPr>
            <p:cNvSpPr/>
            <p:nvPr/>
          </p:nvSpPr>
          <p:spPr>
            <a:xfrm>
              <a:off x="1914144" y="3383280"/>
              <a:ext cx="4602480" cy="2091336"/>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de-AT" sz="1100" dirty="0"/>
                <a:t>Außenabstand</a:t>
              </a:r>
            </a:p>
          </p:txBody>
        </p:sp>
        <p:sp>
          <p:nvSpPr>
            <p:cNvPr id="5" name="Rechteck 4">
              <a:extLst>
                <a:ext uri="{FF2B5EF4-FFF2-40B4-BE49-F238E27FC236}">
                  <a16:creationId xmlns:a16="http://schemas.microsoft.com/office/drawing/2014/main" id="{DE5FC8FE-328D-4392-94BB-EF23CD915221}"/>
                </a:ext>
              </a:extLst>
            </p:cNvPr>
            <p:cNvSpPr/>
            <p:nvPr/>
          </p:nvSpPr>
          <p:spPr>
            <a:xfrm>
              <a:off x="2132055" y="3603014"/>
              <a:ext cx="4183401" cy="1615161"/>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AT" sz="1100" dirty="0">
                  <a:solidFill>
                    <a:schemeClr val="tx1"/>
                  </a:solidFill>
                  <a:effectLst>
                    <a:outerShdw blurRad="38100" dist="38100" dir="2700000" algn="tl">
                      <a:srgbClr val="000000">
                        <a:alpha val="43137"/>
                      </a:srgbClr>
                    </a:outerShdw>
                  </a:effectLst>
                </a:rPr>
                <a:t>Rahmen</a:t>
              </a:r>
            </a:p>
          </p:txBody>
        </p:sp>
        <p:grpSp>
          <p:nvGrpSpPr>
            <p:cNvPr id="8" name="Gruppieren 7">
              <a:extLst>
                <a:ext uri="{FF2B5EF4-FFF2-40B4-BE49-F238E27FC236}">
                  <a16:creationId xmlns:a16="http://schemas.microsoft.com/office/drawing/2014/main" id="{151DBDCC-E866-4D0D-B251-D95607209FED}"/>
                </a:ext>
              </a:extLst>
            </p:cNvPr>
            <p:cNvGrpSpPr/>
            <p:nvPr/>
          </p:nvGrpSpPr>
          <p:grpSpPr>
            <a:xfrm>
              <a:off x="2329320" y="3824176"/>
              <a:ext cx="3766680" cy="1191598"/>
              <a:chOff x="1585522" y="4730972"/>
              <a:chExt cx="4070136" cy="1561592"/>
            </a:xfrm>
          </p:grpSpPr>
          <p:sp>
            <p:nvSpPr>
              <p:cNvPr id="6" name="Rechteck 5">
                <a:extLst>
                  <a:ext uri="{FF2B5EF4-FFF2-40B4-BE49-F238E27FC236}">
                    <a16:creationId xmlns:a16="http://schemas.microsoft.com/office/drawing/2014/main" id="{B475DE87-8E89-4467-A087-17F6CE912651}"/>
                  </a:ext>
                </a:extLst>
              </p:cNvPr>
              <p:cNvSpPr/>
              <p:nvPr/>
            </p:nvSpPr>
            <p:spPr>
              <a:xfrm>
                <a:off x="1585522" y="4730972"/>
                <a:ext cx="4070136" cy="1561592"/>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de-AT" sz="1100" dirty="0">
                    <a:solidFill>
                      <a:schemeClr val="tx1"/>
                    </a:solidFill>
                    <a:effectLst>
                      <a:outerShdw blurRad="38100" dist="38100" dir="2700000" algn="tl">
                        <a:srgbClr val="000000">
                          <a:alpha val="43137"/>
                        </a:srgbClr>
                      </a:outerShdw>
                    </a:effectLst>
                  </a:rPr>
                  <a:t>Innenabstand</a:t>
                </a:r>
              </a:p>
            </p:txBody>
          </p:sp>
          <p:sp>
            <p:nvSpPr>
              <p:cNvPr id="7" name="Rechteck 6">
                <a:extLst>
                  <a:ext uri="{FF2B5EF4-FFF2-40B4-BE49-F238E27FC236}">
                    <a16:creationId xmlns:a16="http://schemas.microsoft.com/office/drawing/2014/main" id="{A32FB31D-6A16-43C0-94C9-82AA7F448810}"/>
                  </a:ext>
                </a:extLst>
              </p:cNvPr>
              <p:cNvSpPr/>
              <p:nvPr/>
            </p:nvSpPr>
            <p:spPr>
              <a:xfrm>
                <a:off x="1830886" y="5033312"/>
                <a:ext cx="3578352" cy="95638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100" dirty="0">
                    <a:solidFill>
                      <a:schemeClr val="tx1"/>
                    </a:solidFill>
                    <a:effectLst>
                      <a:outerShdw blurRad="38100" dist="38100" dir="2700000" algn="tl">
                        <a:srgbClr val="000000">
                          <a:alpha val="43137"/>
                        </a:srgbClr>
                      </a:outerShdw>
                    </a:effectLst>
                  </a:rPr>
                  <a:t>Inhaltsbereich</a:t>
                </a:r>
              </a:p>
            </p:txBody>
          </p:sp>
        </p:grpSp>
      </p:grpSp>
      <p:sp>
        <p:nvSpPr>
          <p:cNvPr id="12" name="Textplatzhalter 2">
            <a:extLst>
              <a:ext uri="{FF2B5EF4-FFF2-40B4-BE49-F238E27FC236}">
                <a16:creationId xmlns:a16="http://schemas.microsoft.com/office/drawing/2014/main" id="{4710F6D5-BA44-4872-8ABC-3D67371C5616}"/>
              </a:ext>
            </a:extLst>
          </p:cNvPr>
          <p:cNvSpPr txBox="1">
            <a:spLocks/>
          </p:cNvSpPr>
          <p:nvPr/>
        </p:nvSpPr>
        <p:spPr>
          <a:xfrm>
            <a:off x="6081139" y="5305425"/>
            <a:ext cx="5483755" cy="1061829"/>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Awesome" pitchFamily="50" charset="0"/>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Font Awesome 5 Free Solid" panose="02000503000000000000" pitchFamily="50" charset="2"/>
              <a:buChar char="Ú"/>
            </a:pPr>
            <a:r>
              <a:rPr lang="de-AT" dirty="0">
                <a:effectLst>
                  <a:outerShdw blurRad="38100" dist="38100" dir="2700000" algn="tl">
                    <a:srgbClr val="000000">
                      <a:alpha val="43137"/>
                    </a:srgbClr>
                  </a:outerShdw>
                </a:effectLst>
              </a:rPr>
              <a:t>Wenn ein Inhaltsbereich eines Elements beispielsweise eine Breite </a:t>
            </a:r>
            <a:r>
              <a:rPr lang="de-AT"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width</a:t>
            </a:r>
            <a:r>
              <a:rPr lang="de-AT" dirty="0">
                <a:effectLst>
                  <a:outerShdw blurRad="38100" dist="38100" dir="2700000" algn="tl">
                    <a:srgbClr val="000000">
                      <a:alpha val="43137"/>
                    </a:srgbClr>
                  </a:outerShdw>
                </a:effectLst>
              </a:rPr>
              <a:t> von 400 Pixel besitzt, der Innenabstand </a:t>
            </a:r>
            <a:r>
              <a:rPr lang="de-AT"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padding</a:t>
            </a:r>
            <a:r>
              <a:rPr lang="de-AT" dirty="0">
                <a:effectLst>
                  <a:outerShdw blurRad="38100" dist="38100" dir="2700000" algn="tl">
                    <a:srgbClr val="000000">
                      <a:alpha val="43137"/>
                    </a:srgbClr>
                  </a:outerShdw>
                </a:effectLst>
              </a:rPr>
              <a:t> 20 Pixel und der Rahmen </a:t>
            </a:r>
            <a:r>
              <a:rPr lang="de-AT"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border</a:t>
            </a:r>
            <a:r>
              <a:rPr lang="de-AT" dirty="0">
                <a:effectLst>
                  <a:outerShdw blurRad="38100" dist="38100" dir="2700000" algn="tl">
                    <a:srgbClr val="000000">
                      <a:alpha val="43137"/>
                    </a:srgbClr>
                  </a:outerShdw>
                </a:effectLst>
              </a:rPr>
              <a:t> 5px beträgt, resultiert daraus für dieses Element, sofern sich der Browser im Standardmodus befindet, eine Breite von 450px = (400 + 2  x (20 + 5))</a:t>
            </a:r>
          </a:p>
        </p:txBody>
      </p:sp>
      <p:sp>
        <p:nvSpPr>
          <p:cNvPr id="13" name="Textplatzhalter 2">
            <a:extLst>
              <a:ext uri="{FF2B5EF4-FFF2-40B4-BE49-F238E27FC236}">
                <a16:creationId xmlns:a16="http://schemas.microsoft.com/office/drawing/2014/main" id="{429951B8-E8A2-4505-BDCB-5E4C833A2FF5}"/>
              </a:ext>
            </a:extLst>
          </p:cNvPr>
          <p:cNvSpPr txBox="1">
            <a:spLocks/>
          </p:cNvSpPr>
          <p:nvPr/>
        </p:nvSpPr>
        <p:spPr>
          <a:xfrm>
            <a:off x="627106" y="2276364"/>
            <a:ext cx="5149228" cy="4092402"/>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Awesome" pitchFamily="50" charset="0"/>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Font Awesome 5 Free Solid" panose="02000503000000000000" pitchFamily="50" charset="2"/>
              <a:buChar char="Ú"/>
            </a:pPr>
            <a:r>
              <a:rPr lang="de-AT" b="1" dirty="0" err="1">
                <a:effectLst>
                  <a:outerShdw blurRad="38100" dist="38100" dir="2700000" algn="tl">
                    <a:srgbClr val="000000">
                      <a:alpha val="43137"/>
                    </a:srgbClr>
                  </a:outerShdw>
                </a:effectLst>
              </a:rPr>
              <a:t>Inhaltsbrereich</a:t>
            </a:r>
            <a:r>
              <a:rPr lang="de-AT" b="1" dirty="0">
                <a:effectLst>
                  <a:outerShdw blurRad="38100" dist="38100" dir="2700000" algn="tl">
                    <a:srgbClr val="000000">
                      <a:alpha val="43137"/>
                    </a:srgbClr>
                  </a:outerShdw>
                </a:effectLst>
              </a:rPr>
              <a:t> </a:t>
            </a:r>
          </a:p>
          <a:p>
            <a:pPr lvl="1">
              <a:buFont typeface="Font Awesome 5 Free Solid" panose="02000503000000000000" pitchFamily="50" charset="2"/>
              <a:buChar char="Ú"/>
            </a:pPr>
            <a:r>
              <a:rPr lang="de-AT" dirty="0">
                <a:effectLst>
                  <a:outerShdw blurRad="38100" dist="38100" dir="2700000" algn="tl">
                    <a:srgbClr val="000000">
                      <a:alpha val="43137"/>
                    </a:srgbClr>
                  </a:outerShdw>
                </a:effectLst>
              </a:rPr>
              <a:t>Bereich für Texte, Bilder, Videos, etc...</a:t>
            </a:r>
          </a:p>
          <a:p>
            <a:pPr>
              <a:buFont typeface="Font Awesome 5 Free Solid" panose="02000503000000000000" pitchFamily="50" charset="2"/>
              <a:buChar char="Ú"/>
            </a:pPr>
            <a:r>
              <a:rPr lang="de-AT" b="1" dirty="0">
                <a:effectLst>
                  <a:outerShdw blurRad="38100" dist="38100" dir="2700000" algn="tl">
                    <a:srgbClr val="000000">
                      <a:alpha val="43137"/>
                    </a:srgbClr>
                  </a:outerShdw>
                </a:effectLst>
              </a:rPr>
              <a:t>Innenabstand – "</a:t>
            </a:r>
            <a:r>
              <a:rPr lang="de-AT" b="1" dirty="0" err="1">
                <a:effectLst>
                  <a:outerShdw blurRad="38100" dist="38100" dir="2700000" algn="tl">
                    <a:srgbClr val="000000">
                      <a:alpha val="43137"/>
                    </a:srgbClr>
                  </a:outerShdw>
                </a:effectLst>
              </a:rPr>
              <a:t>padding</a:t>
            </a:r>
            <a:r>
              <a:rPr lang="de-AT" b="1" dirty="0">
                <a:effectLst>
                  <a:outerShdw blurRad="38100" dist="38100" dir="2700000" algn="tl">
                    <a:srgbClr val="000000">
                      <a:alpha val="43137"/>
                    </a:srgbClr>
                  </a:outerShdw>
                </a:effectLst>
              </a:rPr>
              <a:t>" </a:t>
            </a:r>
          </a:p>
          <a:p>
            <a:pPr lvl="1">
              <a:buFont typeface="Font Awesome 5 Free Solid" panose="02000503000000000000" pitchFamily="50" charset="2"/>
              <a:buChar char="Ú"/>
            </a:pPr>
            <a:r>
              <a:rPr lang="de-AT" dirty="0">
                <a:effectLst>
                  <a:outerShdw blurRad="38100" dist="38100" dir="2700000" algn="tl">
                    <a:srgbClr val="000000">
                      <a:alpha val="43137"/>
                    </a:srgbClr>
                  </a:outerShdw>
                </a:effectLst>
              </a:rPr>
              <a:t>befindet sich innerhalb des Elements und übernimmt Hintergrundfarben und –</a:t>
            </a:r>
            <a:r>
              <a:rPr lang="de-AT" dirty="0" err="1">
                <a:effectLst>
                  <a:outerShdw blurRad="38100" dist="38100" dir="2700000" algn="tl">
                    <a:srgbClr val="000000">
                      <a:alpha val="43137"/>
                    </a:srgbClr>
                  </a:outerShdw>
                </a:effectLst>
              </a:rPr>
              <a:t>grafiken</a:t>
            </a:r>
            <a:r>
              <a:rPr lang="de-AT" dirty="0">
                <a:effectLst>
                  <a:outerShdw blurRad="38100" dist="38100" dir="2700000" algn="tl">
                    <a:srgbClr val="000000">
                      <a:alpha val="43137"/>
                    </a:srgbClr>
                  </a:outerShdw>
                </a:effectLst>
              </a:rPr>
              <a:t> dieses Elements</a:t>
            </a:r>
          </a:p>
          <a:p>
            <a:pPr>
              <a:buFont typeface="Font Awesome 5 Free Solid" panose="02000503000000000000" pitchFamily="50" charset="2"/>
              <a:buChar char="Ú"/>
            </a:pPr>
            <a:r>
              <a:rPr lang="de-AT" b="1" dirty="0">
                <a:effectLst>
                  <a:outerShdw blurRad="38100" dist="38100" dir="2700000" algn="tl">
                    <a:srgbClr val="000000">
                      <a:alpha val="43137"/>
                    </a:srgbClr>
                  </a:outerShdw>
                </a:effectLst>
              </a:rPr>
              <a:t>Rahmen – "</a:t>
            </a:r>
            <a:r>
              <a:rPr lang="de-AT" b="1" dirty="0" err="1">
                <a:effectLst>
                  <a:outerShdw blurRad="38100" dist="38100" dir="2700000" algn="tl">
                    <a:srgbClr val="000000">
                      <a:alpha val="43137"/>
                    </a:srgbClr>
                  </a:outerShdw>
                </a:effectLst>
              </a:rPr>
              <a:t>border</a:t>
            </a:r>
            <a:r>
              <a:rPr lang="de-AT" b="1" dirty="0">
                <a:effectLst>
                  <a:outerShdw blurRad="38100" dist="38100" dir="2700000" algn="tl">
                    <a:srgbClr val="000000">
                      <a:alpha val="43137"/>
                    </a:srgbClr>
                  </a:outerShdw>
                </a:effectLst>
              </a:rPr>
              <a:t>" </a:t>
            </a:r>
          </a:p>
          <a:p>
            <a:pPr lvl="1">
              <a:buFont typeface="Font Awesome 5 Free Solid" panose="02000503000000000000" pitchFamily="50" charset="2"/>
              <a:buChar char="Ú"/>
            </a:pPr>
            <a:r>
              <a:rPr lang="de-AT" dirty="0">
                <a:effectLst>
                  <a:outerShdw blurRad="38100" dist="38100" dir="2700000" algn="tl">
                    <a:srgbClr val="000000">
                      <a:alpha val="43137"/>
                    </a:srgbClr>
                  </a:outerShdw>
                </a:effectLst>
              </a:rPr>
              <a:t>umschließt den Inhaltsbereich eines Elements und dessen Innenabstand </a:t>
            </a:r>
            <a:r>
              <a:rPr lang="de-AT"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padding</a:t>
            </a:r>
            <a:endParaRPr lang="de-AT"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a:p>
            <a:pPr>
              <a:buFont typeface="Font Awesome 5 Free Solid" panose="02000503000000000000" pitchFamily="50" charset="2"/>
              <a:buChar char="Ú"/>
            </a:pPr>
            <a:r>
              <a:rPr lang="de-AT" b="1" dirty="0">
                <a:effectLst>
                  <a:outerShdw blurRad="38100" dist="38100" dir="2700000" algn="tl">
                    <a:srgbClr val="000000">
                      <a:alpha val="43137"/>
                    </a:srgbClr>
                  </a:outerShdw>
                </a:effectLst>
              </a:rPr>
              <a:t>Außenabstand – "</a:t>
            </a:r>
            <a:r>
              <a:rPr lang="de-AT" b="1" dirty="0" err="1">
                <a:effectLst>
                  <a:outerShdw blurRad="38100" dist="38100" dir="2700000" algn="tl">
                    <a:srgbClr val="000000">
                      <a:alpha val="43137"/>
                    </a:srgbClr>
                  </a:outerShdw>
                </a:effectLst>
              </a:rPr>
              <a:t>margin</a:t>
            </a:r>
            <a:r>
              <a:rPr lang="de-AT" b="1" dirty="0">
                <a:effectLst>
                  <a:outerShdw blurRad="38100" dist="38100" dir="2700000" algn="tl">
                    <a:srgbClr val="000000">
                      <a:alpha val="43137"/>
                    </a:srgbClr>
                  </a:outerShdw>
                </a:effectLst>
              </a:rPr>
              <a:t>" </a:t>
            </a:r>
          </a:p>
          <a:p>
            <a:pPr lvl="1">
              <a:buFont typeface="Font Awesome 5 Free Solid" panose="02000503000000000000" pitchFamily="50" charset="2"/>
              <a:buChar char="Ú"/>
            </a:pPr>
            <a:r>
              <a:rPr lang="de-AT" dirty="0">
                <a:effectLst>
                  <a:outerShdw blurRad="38100" dist="38100" dir="2700000" algn="tl">
                    <a:srgbClr val="000000">
                      <a:alpha val="43137"/>
                    </a:srgbClr>
                  </a:outerShdw>
                </a:effectLst>
              </a:rPr>
              <a:t>befindet sich außerhalb eines Elements, </a:t>
            </a:r>
          </a:p>
          <a:p>
            <a:pPr lvl="1">
              <a:buFont typeface="Font Awesome 5 Free Solid" panose="02000503000000000000" pitchFamily="50" charset="2"/>
              <a:buChar char="Ú"/>
            </a:pPr>
            <a:r>
              <a:rPr lang="de-AT" dirty="0">
                <a:effectLst>
                  <a:outerShdw blurRad="38100" dist="38100" dir="2700000" algn="tl">
                    <a:srgbClr val="000000">
                      <a:alpha val="43137"/>
                    </a:srgbClr>
                  </a:outerShdw>
                </a:effectLst>
              </a:rPr>
              <a:t>wird nicht zur Berechnung der Gesamtbreite herangezogen</a:t>
            </a:r>
          </a:p>
          <a:p>
            <a:pPr lvl="1">
              <a:buFont typeface="Font Awesome 5 Free Solid" panose="02000503000000000000" pitchFamily="50" charset="2"/>
              <a:buChar char="Ú"/>
            </a:pPr>
            <a:r>
              <a:rPr lang="de-AT" dirty="0">
                <a:effectLst>
                  <a:outerShdw blurRad="38100" dist="38100" dir="2700000" algn="tl">
                    <a:srgbClr val="000000">
                      <a:alpha val="43137"/>
                    </a:srgbClr>
                  </a:outerShdw>
                </a:effectLst>
              </a:rPr>
              <a:t>kann keine Hintergrundfarbe und –</a:t>
            </a:r>
            <a:r>
              <a:rPr lang="de-AT" dirty="0" err="1">
                <a:effectLst>
                  <a:outerShdw blurRad="38100" dist="38100" dir="2700000" algn="tl">
                    <a:srgbClr val="000000">
                      <a:alpha val="43137"/>
                    </a:srgbClr>
                  </a:outerShdw>
                </a:effectLst>
              </a:rPr>
              <a:t>grafik</a:t>
            </a:r>
            <a:r>
              <a:rPr lang="de-AT" dirty="0">
                <a:effectLst>
                  <a:outerShdw blurRad="38100" dist="38100" dir="2700000" algn="tl">
                    <a:srgbClr val="000000">
                      <a:alpha val="43137"/>
                    </a:srgbClr>
                  </a:outerShdw>
                </a:effectLst>
              </a:rPr>
              <a:t> dieses Elements anzeigen</a:t>
            </a:r>
          </a:p>
          <a:p>
            <a:pPr lvl="1">
              <a:buFont typeface="Font Awesome 5 Free Solid" panose="02000503000000000000" pitchFamily="50" charset="2"/>
              <a:buChar char="Ú"/>
            </a:pPr>
            <a:r>
              <a:rPr lang="de-AT" dirty="0">
                <a:effectLst>
                  <a:outerShdw blurRad="38100" dist="38100" dir="2700000" algn="tl">
                    <a:srgbClr val="000000">
                      <a:alpha val="43137"/>
                    </a:srgbClr>
                  </a:outerShdw>
                </a:effectLst>
              </a:rPr>
              <a:t>beschreibt somit einzig und allein den Abstand zu den umliegenden Elementen</a:t>
            </a:r>
          </a:p>
        </p:txBody>
      </p:sp>
    </p:spTree>
    <p:extLst>
      <p:ext uri="{BB962C8B-B14F-4D97-AF65-F5344CB8AC3E}">
        <p14:creationId xmlns:p14="http://schemas.microsoft.com/office/powerpoint/2010/main" val="1363528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9373BC-BD54-4BBC-8E4B-E02622CD4BF4}"/>
              </a:ext>
            </a:extLst>
          </p:cNvPr>
          <p:cNvSpPr>
            <a:spLocks noGrp="1"/>
          </p:cNvSpPr>
          <p:nvPr>
            <p:ph type="title"/>
          </p:nvPr>
        </p:nvSpPr>
        <p:spPr/>
        <p:txBody>
          <a:bodyPr/>
          <a:lstStyle/>
          <a:p>
            <a:r>
              <a:rPr lang="de-AT" dirty="0"/>
              <a:t>Überblick</a:t>
            </a:r>
          </a:p>
        </p:txBody>
      </p:sp>
      <p:graphicFrame>
        <p:nvGraphicFramePr>
          <p:cNvPr id="4" name="Tabelle 3">
            <a:extLst>
              <a:ext uri="{FF2B5EF4-FFF2-40B4-BE49-F238E27FC236}">
                <a16:creationId xmlns:a16="http://schemas.microsoft.com/office/drawing/2014/main" id="{A96D9147-5B72-45E7-8F27-342DD54BED21}"/>
              </a:ext>
            </a:extLst>
          </p:cNvPr>
          <p:cNvGraphicFramePr>
            <a:graphicFrameLocks noGrp="1"/>
          </p:cNvGraphicFramePr>
          <p:nvPr/>
        </p:nvGraphicFramePr>
        <p:xfrm>
          <a:off x="121920" y="1362072"/>
          <a:ext cx="11948160" cy="4631328"/>
        </p:xfrm>
        <a:graphic>
          <a:graphicData uri="http://schemas.openxmlformats.org/drawingml/2006/table">
            <a:tbl>
              <a:tblPr firstRow="1" bandRow="1">
                <a:tableStyleId>{5C22544A-7EE6-4342-B048-85BDC9FD1C3A}</a:tableStyleId>
              </a:tblPr>
              <a:tblGrid>
                <a:gridCol w="2987040">
                  <a:extLst>
                    <a:ext uri="{9D8B030D-6E8A-4147-A177-3AD203B41FA5}">
                      <a16:colId xmlns:a16="http://schemas.microsoft.com/office/drawing/2014/main" val="2826157136"/>
                    </a:ext>
                  </a:extLst>
                </a:gridCol>
                <a:gridCol w="2987040">
                  <a:extLst>
                    <a:ext uri="{9D8B030D-6E8A-4147-A177-3AD203B41FA5}">
                      <a16:colId xmlns:a16="http://schemas.microsoft.com/office/drawing/2014/main" val="1235390096"/>
                    </a:ext>
                  </a:extLst>
                </a:gridCol>
                <a:gridCol w="2987040">
                  <a:extLst>
                    <a:ext uri="{9D8B030D-6E8A-4147-A177-3AD203B41FA5}">
                      <a16:colId xmlns:a16="http://schemas.microsoft.com/office/drawing/2014/main" val="143143417"/>
                    </a:ext>
                  </a:extLst>
                </a:gridCol>
                <a:gridCol w="2987040">
                  <a:extLst>
                    <a:ext uri="{9D8B030D-6E8A-4147-A177-3AD203B41FA5}">
                      <a16:colId xmlns:a16="http://schemas.microsoft.com/office/drawing/2014/main" val="3973701082"/>
                    </a:ext>
                  </a:extLst>
                </a:gridCol>
              </a:tblGrid>
              <a:tr h="553720">
                <a:tc>
                  <a:txBody>
                    <a:bodyPr/>
                    <a:lstStyle/>
                    <a:p>
                      <a:r>
                        <a:rPr lang="de-AT" sz="1400" dirty="0">
                          <a:effectLst>
                            <a:outerShdw blurRad="38100" dist="38100" dir="2700000" algn="tl">
                              <a:srgbClr val="000000">
                                <a:alpha val="43137"/>
                              </a:srgbClr>
                            </a:outerShdw>
                          </a:effectLst>
                        </a:rPr>
                        <a:t>Tag/Attribut</a:t>
                      </a:r>
                    </a:p>
                  </a:txBody>
                  <a:tcPr anchor="ctr"/>
                </a:tc>
                <a:tc>
                  <a:txBody>
                    <a:bodyPr/>
                    <a:lstStyle/>
                    <a:p>
                      <a:r>
                        <a:rPr lang="de-AT" sz="1400" dirty="0">
                          <a:effectLst>
                            <a:outerShdw blurRad="38100" dist="38100" dir="2700000" algn="tl">
                              <a:srgbClr val="000000">
                                <a:alpha val="43137"/>
                              </a:srgbClr>
                            </a:outerShdw>
                          </a:effectLst>
                        </a:rPr>
                        <a:t>Attributwert</a:t>
                      </a:r>
                    </a:p>
                  </a:txBody>
                  <a:tcPr anchor="ctr"/>
                </a:tc>
                <a:tc>
                  <a:txBody>
                    <a:bodyPr/>
                    <a:lstStyle/>
                    <a:p>
                      <a:r>
                        <a:rPr lang="de-AT" sz="1400" dirty="0">
                          <a:effectLst>
                            <a:outerShdw blurRad="38100" dist="38100" dir="2700000" algn="tl">
                              <a:srgbClr val="000000">
                                <a:alpha val="43137"/>
                              </a:srgbClr>
                            </a:outerShdw>
                          </a:effectLst>
                        </a:rPr>
                        <a:t>Bedeutung</a:t>
                      </a:r>
                    </a:p>
                  </a:txBody>
                  <a:tcPr anchor="ctr"/>
                </a:tc>
                <a:tc>
                  <a:txBody>
                    <a:bodyPr/>
                    <a:lstStyle/>
                    <a:p>
                      <a:r>
                        <a:rPr lang="de-AT" sz="1400" dirty="0">
                          <a:effectLst>
                            <a:outerShdw blurRad="38100" dist="38100" dir="2700000" algn="tl">
                              <a:srgbClr val="000000">
                                <a:alpha val="43137"/>
                              </a:srgbClr>
                            </a:outerShdw>
                          </a:effectLst>
                        </a:rPr>
                        <a:t>Und wenn es eine Stapelzeug-Pappkiste wäre</a:t>
                      </a:r>
                    </a:p>
                  </a:txBody>
                  <a:tcPr anchor="ctr"/>
                </a:tc>
                <a:extLst>
                  <a:ext uri="{0D108BD9-81ED-4DB2-BD59-A6C34878D82A}">
                    <a16:rowId xmlns:a16="http://schemas.microsoft.com/office/drawing/2014/main" val="2853479539"/>
                  </a:ext>
                </a:extLst>
              </a:tr>
              <a:tr h="511448">
                <a:tc>
                  <a:txBody>
                    <a:bodyPr/>
                    <a:lstStyle/>
                    <a:p>
                      <a:r>
                        <a:rPr lang="de-AT" sz="1400" dirty="0">
                          <a:effectLst>
                            <a:outerShdw blurRad="38100" dist="38100" dir="2700000" algn="tl">
                              <a:srgbClr val="000000">
                                <a:alpha val="43137"/>
                              </a:srgbClr>
                            </a:outerShdw>
                          </a:effectLst>
                        </a:rPr>
                        <a:t>&lt;div&gt;</a:t>
                      </a:r>
                    </a:p>
                  </a:txBody>
                  <a:tcPr anchor="ctr"/>
                </a:tc>
                <a:tc>
                  <a:txBody>
                    <a:bodyPr/>
                    <a:lstStyle/>
                    <a:p>
                      <a:endParaRPr lang="de-AT" sz="1400" dirty="0">
                        <a:effectLst>
                          <a:outerShdw blurRad="38100" dist="38100" dir="2700000" algn="tl">
                            <a:srgbClr val="000000">
                              <a:alpha val="43137"/>
                            </a:srgbClr>
                          </a:outerShdw>
                        </a:effectLst>
                      </a:endParaRPr>
                    </a:p>
                  </a:txBody>
                  <a:tcPr anchor="ctr"/>
                </a:tc>
                <a:tc>
                  <a:txBody>
                    <a:bodyPr/>
                    <a:lstStyle/>
                    <a:p>
                      <a:r>
                        <a:rPr lang="de-AT" sz="1400" dirty="0">
                          <a:effectLst>
                            <a:outerShdw blurRad="38100" dist="38100" dir="2700000" algn="tl">
                              <a:srgbClr val="000000">
                                <a:alpha val="43137"/>
                              </a:srgbClr>
                            </a:outerShdw>
                          </a:effectLst>
                        </a:rPr>
                        <a:t>Das bedeutungsloseste Blockelement, seit es HTML und CSS gibt</a:t>
                      </a:r>
                    </a:p>
                  </a:txBody>
                  <a:tcPr anchor="ctr"/>
                </a:tc>
                <a:tc>
                  <a:txBody>
                    <a:bodyPr/>
                    <a:lstStyle/>
                    <a:p>
                      <a:r>
                        <a:rPr lang="de-AT" sz="1400" dirty="0">
                          <a:effectLst>
                            <a:outerShdw blurRad="38100" dist="38100" dir="2700000" algn="tl">
                              <a:srgbClr val="000000">
                                <a:alpha val="43137"/>
                              </a:srgbClr>
                            </a:outerShdw>
                          </a:effectLst>
                        </a:rPr>
                        <a:t>Die Kiste selbst. Alles andere sind Eigenschaften dieser Kiste</a:t>
                      </a:r>
                    </a:p>
                  </a:txBody>
                  <a:tcPr anchor="ctr"/>
                </a:tc>
                <a:extLst>
                  <a:ext uri="{0D108BD9-81ED-4DB2-BD59-A6C34878D82A}">
                    <a16:rowId xmlns:a16="http://schemas.microsoft.com/office/drawing/2014/main" val="4011059764"/>
                  </a:ext>
                </a:extLst>
              </a:tr>
              <a:tr h="511448">
                <a:tc gridSpan="4">
                  <a:txBody>
                    <a:bodyPr/>
                    <a:lstStyle/>
                    <a:p>
                      <a:r>
                        <a:rPr lang="de-AT" sz="1400" dirty="0">
                          <a:effectLst>
                            <a:outerShdw blurRad="38100" dist="38100" dir="2700000" algn="tl">
                              <a:srgbClr val="000000">
                                <a:alpha val="43137"/>
                              </a:srgbClr>
                            </a:outerShdw>
                          </a:effectLst>
                        </a:rPr>
                        <a:t>Attribute für Blockelemente:</a:t>
                      </a:r>
                    </a:p>
                  </a:txBody>
                  <a:tcPr anchor="ctr"/>
                </a:tc>
                <a:tc hMerge="1">
                  <a:txBody>
                    <a:bodyPr/>
                    <a:lstStyle/>
                    <a:p>
                      <a:endParaRPr lang="de-AT" sz="1400" dirty="0"/>
                    </a:p>
                  </a:txBody>
                  <a:tcPr anchor="ctr"/>
                </a:tc>
                <a:tc hMerge="1">
                  <a:txBody>
                    <a:bodyPr/>
                    <a:lstStyle/>
                    <a:p>
                      <a:endParaRPr lang="de-AT" sz="1400" dirty="0"/>
                    </a:p>
                  </a:txBody>
                  <a:tcPr anchor="ctr"/>
                </a:tc>
                <a:tc hMerge="1">
                  <a:txBody>
                    <a:bodyPr/>
                    <a:lstStyle/>
                    <a:p>
                      <a:endParaRPr lang="de-AT" sz="1400" dirty="0"/>
                    </a:p>
                  </a:txBody>
                  <a:tcPr anchor="ctr"/>
                </a:tc>
                <a:extLst>
                  <a:ext uri="{0D108BD9-81ED-4DB2-BD59-A6C34878D82A}">
                    <a16:rowId xmlns:a16="http://schemas.microsoft.com/office/drawing/2014/main" val="1777902407"/>
                  </a:ext>
                </a:extLst>
              </a:tr>
              <a:tr h="511448">
                <a:tc>
                  <a:txBody>
                    <a:bodyPr/>
                    <a:lstStyle/>
                    <a:p>
                      <a:r>
                        <a:rPr lang="de-AT" sz="1400" dirty="0" err="1">
                          <a:effectLst>
                            <a:outerShdw blurRad="38100" dist="38100" dir="2700000" algn="tl">
                              <a:srgbClr val="000000">
                                <a:alpha val="43137"/>
                              </a:srgbClr>
                            </a:outerShdw>
                          </a:effectLst>
                        </a:rPr>
                        <a:t>padding</a:t>
                      </a:r>
                      <a:r>
                        <a:rPr lang="de-AT" sz="1400" dirty="0">
                          <a:effectLst>
                            <a:outerShdw blurRad="38100" dist="38100" dir="2700000" algn="tl">
                              <a:srgbClr val="000000">
                                <a:alpha val="43137"/>
                              </a:srgbClr>
                            </a:outerShdw>
                          </a:effectLst>
                        </a:rPr>
                        <a:t>-top</a:t>
                      </a:r>
                      <a:br>
                        <a:rPr lang="de-AT" sz="1400" dirty="0">
                          <a:effectLst>
                            <a:outerShdw blurRad="38100" dist="38100" dir="2700000" algn="tl">
                              <a:srgbClr val="000000">
                                <a:alpha val="43137"/>
                              </a:srgbClr>
                            </a:outerShdw>
                          </a:effectLst>
                        </a:rPr>
                      </a:br>
                      <a:r>
                        <a:rPr lang="de-AT" sz="1400" dirty="0" err="1">
                          <a:effectLst>
                            <a:outerShdw blurRad="38100" dist="38100" dir="2700000" algn="tl">
                              <a:srgbClr val="000000">
                                <a:alpha val="43137"/>
                              </a:srgbClr>
                            </a:outerShdw>
                          </a:effectLst>
                        </a:rPr>
                        <a:t>padding-right</a:t>
                      </a:r>
                      <a:br>
                        <a:rPr lang="de-AT" sz="1400" dirty="0">
                          <a:effectLst>
                            <a:outerShdw blurRad="38100" dist="38100" dir="2700000" algn="tl">
                              <a:srgbClr val="000000">
                                <a:alpha val="43137"/>
                              </a:srgbClr>
                            </a:outerShdw>
                          </a:effectLst>
                        </a:rPr>
                      </a:br>
                      <a:r>
                        <a:rPr lang="de-AT" sz="1400" dirty="0" err="1">
                          <a:effectLst>
                            <a:outerShdw blurRad="38100" dist="38100" dir="2700000" algn="tl">
                              <a:srgbClr val="000000">
                                <a:alpha val="43137"/>
                              </a:srgbClr>
                            </a:outerShdw>
                          </a:effectLst>
                        </a:rPr>
                        <a:t>padding-bottom</a:t>
                      </a:r>
                      <a:endParaRPr lang="de-AT" sz="1400" dirty="0">
                        <a:effectLst>
                          <a:outerShdw blurRad="38100" dist="38100" dir="2700000" algn="tl">
                            <a:srgbClr val="000000">
                              <a:alpha val="43137"/>
                            </a:srgbClr>
                          </a:outerShdw>
                        </a:effectLst>
                      </a:endParaRPr>
                    </a:p>
                    <a:p>
                      <a:r>
                        <a:rPr lang="de-AT" sz="1400" dirty="0" err="1">
                          <a:effectLst>
                            <a:outerShdw blurRad="38100" dist="38100" dir="2700000" algn="tl">
                              <a:srgbClr val="000000">
                                <a:alpha val="43137"/>
                              </a:srgbClr>
                            </a:outerShdw>
                          </a:effectLst>
                        </a:rPr>
                        <a:t>padding-left</a:t>
                      </a:r>
                      <a:endParaRPr lang="de-AT" sz="1400" dirty="0">
                        <a:effectLst>
                          <a:outerShdw blurRad="38100" dist="38100" dir="2700000" algn="tl">
                            <a:srgbClr val="000000">
                              <a:alpha val="43137"/>
                            </a:srgbClr>
                          </a:outerShdw>
                        </a:effectLst>
                      </a:endParaRPr>
                    </a:p>
                  </a:txBody>
                  <a:tcPr anchor="ctr"/>
                </a:tc>
                <a:tc>
                  <a:txBody>
                    <a:bodyPr/>
                    <a:lstStyle/>
                    <a:p>
                      <a:r>
                        <a:rPr lang="de-AT" sz="1400" dirty="0">
                          <a:effectLst>
                            <a:outerShdw blurRad="38100" dist="38100" dir="2700000" algn="tl">
                              <a:srgbClr val="000000">
                                <a:alpha val="43137"/>
                              </a:srgbClr>
                            </a:outerShdw>
                          </a:effectLst>
                        </a:rPr>
                        <a:t>Größenangabe in </a:t>
                      </a:r>
                      <a:r>
                        <a:rPr lang="de-AT" sz="1400" dirty="0" err="1">
                          <a:effectLst>
                            <a:outerShdw blurRad="38100" dist="38100" dir="2700000" algn="tl">
                              <a:srgbClr val="000000">
                                <a:alpha val="43137"/>
                              </a:srgbClr>
                            </a:outerShdw>
                          </a:effectLst>
                        </a:rPr>
                        <a:t>px</a:t>
                      </a:r>
                      <a:r>
                        <a:rPr lang="de-AT" sz="1400" dirty="0">
                          <a:effectLst>
                            <a:outerShdw blurRad="38100" dist="38100" dir="2700000" algn="tl">
                              <a:srgbClr val="000000">
                                <a:alpha val="43137"/>
                              </a:srgbClr>
                            </a:outerShdw>
                          </a:effectLst>
                        </a:rPr>
                        <a:t>, </a:t>
                      </a:r>
                      <a:r>
                        <a:rPr lang="de-AT" sz="1400" dirty="0" err="1">
                          <a:effectLst>
                            <a:outerShdw blurRad="38100" dist="38100" dir="2700000" algn="tl">
                              <a:srgbClr val="000000">
                                <a:alpha val="43137"/>
                              </a:srgbClr>
                            </a:outerShdw>
                          </a:effectLst>
                        </a:rPr>
                        <a:t>em</a:t>
                      </a:r>
                      <a:r>
                        <a:rPr lang="de-AT" sz="1400" dirty="0">
                          <a:effectLst>
                            <a:outerShdw blurRad="38100" dist="38100" dir="2700000" algn="tl">
                              <a:srgbClr val="000000">
                                <a:alpha val="43137"/>
                              </a:srgbClr>
                            </a:outerShdw>
                          </a:effectLst>
                        </a:rPr>
                        <a:t> oder Prozent</a:t>
                      </a:r>
                    </a:p>
                  </a:txBody>
                  <a:tcPr anchor="ctr"/>
                </a:tc>
                <a:tc>
                  <a:txBody>
                    <a:bodyPr/>
                    <a:lstStyle/>
                    <a:p>
                      <a:r>
                        <a:rPr lang="de-AT" sz="1400" dirty="0">
                          <a:effectLst>
                            <a:outerShdw blurRad="38100" dist="38100" dir="2700000" algn="tl">
                              <a:srgbClr val="000000">
                                <a:alpha val="43137"/>
                              </a:srgbClr>
                            </a:outerShdw>
                          </a:effectLst>
                        </a:rPr>
                        <a:t>Der Abstand zwischen dem Inhalt des Elements und dem Rahmen</a:t>
                      </a:r>
                    </a:p>
                  </a:txBody>
                  <a:tcPr anchor="ctr"/>
                </a:tc>
                <a:tc>
                  <a:txBody>
                    <a:bodyPr/>
                    <a:lstStyle/>
                    <a:p>
                      <a:r>
                        <a:rPr lang="de-AT" sz="1400" dirty="0">
                          <a:effectLst>
                            <a:outerShdw blurRad="38100" dist="38100" dir="2700000" algn="tl">
                              <a:srgbClr val="000000">
                                <a:alpha val="43137"/>
                              </a:srgbClr>
                            </a:outerShdw>
                          </a:effectLst>
                        </a:rPr>
                        <a:t>Die vielen bunten Styroporflocken zwischen Packgut und der Kiste oder Blasenfolie zum Ploppen lassen</a:t>
                      </a:r>
                    </a:p>
                  </a:txBody>
                  <a:tcPr anchor="ctr"/>
                </a:tc>
                <a:extLst>
                  <a:ext uri="{0D108BD9-81ED-4DB2-BD59-A6C34878D82A}">
                    <a16:rowId xmlns:a16="http://schemas.microsoft.com/office/drawing/2014/main" val="2948378949"/>
                  </a:ext>
                </a:extLst>
              </a:tr>
              <a:tr h="511448">
                <a:tc>
                  <a:txBody>
                    <a:bodyPr/>
                    <a:lstStyle/>
                    <a:p>
                      <a:r>
                        <a:rPr lang="de-AT" sz="1400" dirty="0">
                          <a:effectLst>
                            <a:outerShdw blurRad="38100" dist="38100" dir="2700000" algn="tl">
                              <a:srgbClr val="000000">
                                <a:alpha val="43137"/>
                              </a:srgbClr>
                            </a:outerShdw>
                          </a:effectLst>
                        </a:rPr>
                        <a:t>Padding</a:t>
                      </a:r>
                    </a:p>
                  </a:txBody>
                  <a:tcPr anchor="ctr"/>
                </a:tc>
                <a:tc>
                  <a:txBody>
                    <a:bodyPr/>
                    <a:lstStyle/>
                    <a:p>
                      <a:endParaRPr lang="de-AT" sz="1400" dirty="0">
                        <a:effectLst>
                          <a:outerShdw blurRad="38100" dist="38100" dir="2700000" algn="tl">
                            <a:srgbClr val="000000">
                              <a:alpha val="43137"/>
                            </a:srgbClr>
                          </a:outerShdw>
                        </a:effectLst>
                      </a:endParaRPr>
                    </a:p>
                  </a:txBody>
                  <a:tcPr anchor="ctr"/>
                </a:tc>
                <a:tc>
                  <a:txBody>
                    <a:bodyPr/>
                    <a:lstStyle/>
                    <a:p>
                      <a:r>
                        <a:rPr lang="de-AT" sz="1400" dirty="0">
                          <a:effectLst>
                            <a:outerShdw blurRad="38100" dist="38100" dir="2700000" algn="tl">
                              <a:srgbClr val="000000">
                                <a:alpha val="43137"/>
                              </a:srgbClr>
                            </a:outerShdw>
                          </a:effectLst>
                        </a:rPr>
                        <a:t>Kurzschreibweise für die vier Eigenschaften oben. Ein wert gilt für alle vier Seiten, mehrere Werte werden verteilt, nach dem Gesetz des Kompasses</a:t>
                      </a:r>
                    </a:p>
                  </a:txBody>
                  <a:tcPr anchor="ctr"/>
                </a:tc>
                <a:tc>
                  <a:txBody>
                    <a:bodyPr/>
                    <a:lstStyle/>
                    <a:p>
                      <a:r>
                        <a:rPr lang="de-AT" sz="1400" dirty="0">
                          <a:effectLst>
                            <a:outerShdw blurRad="38100" dist="38100" dir="2700000" algn="tl">
                              <a:srgbClr val="000000">
                                <a:alpha val="43137"/>
                              </a:srgbClr>
                            </a:outerShdw>
                          </a:effectLst>
                        </a:rPr>
                        <a:t>Styroporflocken auf allen Seiten!</a:t>
                      </a:r>
                    </a:p>
                  </a:txBody>
                  <a:tcPr anchor="ctr"/>
                </a:tc>
                <a:extLst>
                  <a:ext uri="{0D108BD9-81ED-4DB2-BD59-A6C34878D82A}">
                    <a16:rowId xmlns:a16="http://schemas.microsoft.com/office/drawing/2014/main" val="2754364456"/>
                  </a:ext>
                </a:extLst>
              </a:tr>
              <a:tr h="511448">
                <a:tc>
                  <a:txBody>
                    <a:bodyPr/>
                    <a:lstStyle/>
                    <a:p>
                      <a:r>
                        <a:rPr lang="de-AT" sz="1400" dirty="0" err="1">
                          <a:effectLst>
                            <a:outerShdw blurRad="38100" dist="38100" dir="2700000" algn="tl">
                              <a:srgbClr val="000000">
                                <a:alpha val="43137"/>
                              </a:srgbClr>
                            </a:outerShdw>
                          </a:effectLst>
                        </a:rPr>
                        <a:t>border</a:t>
                      </a:r>
                      <a:r>
                        <a:rPr lang="de-AT" sz="1400" dirty="0">
                          <a:effectLst>
                            <a:outerShdw blurRad="38100" dist="38100" dir="2700000" algn="tl">
                              <a:srgbClr val="000000">
                                <a:alpha val="43137"/>
                              </a:srgbClr>
                            </a:outerShdw>
                          </a:effectLst>
                        </a:rPr>
                        <a:t> und </a:t>
                      </a:r>
                      <a:r>
                        <a:rPr lang="de-AT" sz="1400" dirty="0" err="1">
                          <a:effectLst>
                            <a:outerShdw blurRad="38100" dist="38100" dir="2700000" algn="tl">
                              <a:srgbClr val="000000">
                                <a:alpha val="43137"/>
                              </a:srgbClr>
                            </a:outerShdw>
                          </a:effectLst>
                        </a:rPr>
                        <a:t>border</a:t>
                      </a:r>
                      <a:r>
                        <a:rPr lang="de-AT" sz="1400" dirty="0">
                          <a:effectLst>
                            <a:outerShdw blurRad="38100" dist="38100" dir="2700000" algn="tl">
                              <a:srgbClr val="000000">
                                <a:alpha val="43137"/>
                              </a:srgbClr>
                            </a:outerShdw>
                          </a:effectLst>
                        </a:rPr>
                        <a:t>-*</a:t>
                      </a:r>
                    </a:p>
                  </a:txBody>
                  <a:tcPr anchor="ctr"/>
                </a:tc>
                <a:tc>
                  <a:txBody>
                    <a:bodyPr/>
                    <a:lstStyle/>
                    <a:p>
                      <a:r>
                        <a:rPr lang="de-AT" sz="1400" dirty="0">
                          <a:effectLst>
                            <a:outerShdw blurRad="38100" dist="38100" dir="2700000" algn="tl">
                              <a:srgbClr val="000000">
                                <a:alpha val="43137"/>
                              </a:srgbClr>
                            </a:outerShdw>
                          </a:effectLst>
                        </a:rPr>
                        <a:t>Dicke Rahmen in Pixeln, Farben und Linienart (gestrichelt, durchzogen, ...)</a:t>
                      </a:r>
                    </a:p>
                  </a:txBody>
                  <a:tcPr anchor="ctr"/>
                </a:tc>
                <a:tc>
                  <a:txBody>
                    <a:bodyPr/>
                    <a:lstStyle/>
                    <a:p>
                      <a:r>
                        <a:rPr lang="de-AT" sz="1400" dirty="0">
                          <a:effectLst>
                            <a:outerShdw blurRad="38100" dist="38100" dir="2700000" algn="tl">
                              <a:srgbClr val="000000">
                                <a:alpha val="43137"/>
                              </a:srgbClr>
                            </a:outerShdw>
                          </a:effectLst>
                        </a:rPr>
                        <a:t>Dicke des Rahmens in Pixeln, Farbe und Beschaffenheit</a:t>
                      </a:r>
                    </a:p>
                  </a:txBody>
                  <a:tcPr anchor="ctr"/>
                </a:tc>
                <a:tc>
                  <a:txBody>
                    <a:bodyPr/>
                    <a:lstStyle/>
                    <a:p>
                      <a:r>
                        <a:rPr lang="de-AT" sz="1400" dirty="0">
                          <a:effectLst>
                            <a:outerShdw blurRad="38100" dist="38100" dir="2700000" algn="tl">
                              <a:srgbClr val="000000">
                                <a:alpha val="43137"/>
                              </a:srgbClr>
                            </a:outerShdw>
                          </a:effectLst>
                        </a:rPr>
                        <a:t>Dicke, Farbe und Beschaffenheit der Kartonpappe</a:t>
                      </a:r>
                    </a:p>
                  </a:txBody>
                  <a:tcPr anchor="ctr"/>
                </a:tc>
                <a:extLst>
                  <a:ext uri="{0D108BD9-81ED-4DB2-BD59-A6C34878D82A}">
                    <a16:rowId xmlns:a16="http://schemas.microsoft.com/office/drawing/2014/main" val="3963867823"/>
                  </a:ext>
                </a:extLst>
              </a:tr>
            </a:tbl>
          </a:graphicData>
        </a:graphic>
      </p:graphicFrame>
    </p:spTree>
    <p:extLst>
      <p:ext uri="{BB962C8B-B14F-4D97-AF65-F5344CB8AC3E}">
        <p14:creationId xmlns:p14="http://schemas.microsoft.com/office/powerpoint/2010/main" val="128527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9373BC-BD54-4BBC-8E4B-E02622CD4BF4}"/>
              </a:ext>
            </a:extLst>
          </p:cNvPr>
          <p:cNvSpPr>
            <a:spLocks noGrp="1"/>
          </p:cNvSpPr>
          <p:nvPr>
            <p:ph type="title"/>
          </p:nvPr>
        </p:nvSpPr>
        <p:spPr/>
        <p:txBody>
          <a:bodyPr/>
          <a:lstStyle/>
          <a:p>
            <a:r>
              <a:rPr lang="de-AT" dirty="0"/>
              <a:t>Überblick</a:t>
            </a:r>
          </a:p>
        </p:txBody>
      </p:sp>
      <p:graphicFrame>
        <p:nvGraphicFramePr>
          <p:cNvPr id="4" name="Tabelle 3">
            <a:extLst>
              <a:ext uri="{FF2B5EF4-FFF2-40B4-BE49-F238E27FC236}">
                <a16:creationId xmlns:a16="http://schemas.microsoft.com/office/drawing/2014/main" id="{A96D9147-5B72-45E7-8F27-342DD54BED21}"/>
              </a:ext>
            </a:extLst>
          </p:cNvPr>
          <p:cNvGraphicFramePr>
            <a:graphicFrameLocks noGrp="1"/>
          </p:cNvGraphicFramePr>
          <p:nvPr>
            <p:extLst>
              <p:ext uri="{D42A27DB-BD31-4B8C-83A1-F6EECF244321}">
                <p14:modId xmlns:p14="http://schemas.microsoft.com/office/powerpoint/2010/main" val="882306008"/>
              </p:ext>
            </p:extLst>
          </p:nvPr>
        </p:nvGraphicFramePr>
        <p:xfrm>
          <a:off x="121920" y="1362072"/>
          <a:ext cx="11948160" cy="3906520"/>
        </p:xfrm>
        <a:graphic>
          <a:graphicData uri="http://schemas.openxmlformats.org/drawingml/2006/table">
            <a:tbl>
              <a:tblPr firstRow="1" bandRow="1">
                <a:tableStyleId>{5C22544A-7EE6-4342-B048-85BDC9FD1C3A}</a:tableStyleId>
              </a:tblPr>
              <a:tblGrid>
                <a:gridCol w="2987040">
                  <a:extLst>
                    <a:ext uri="{9D8B030D-6E8A-4147-A177-3AD203B41FA5}">
                      <a16:colId xmlns:a16="http://schemas.microsoft.com/office/drawing/2014/main" val="2826157136"/>
                    </a:ext>
                  </a:extLst>
                </a:gridCol>
                <a:gridCol w="2987040">
                  <a:extLst>
                    <a:ext uri="{9D8B030D-6E8A-4147-A177-3AD203B41FA5}">
                      <a16:colId xmlns:a16="http://schemas.microsoft.com/office/drawing/2014/main" val="1235390096"/>
                    </a:ext>
                  </a:extLst>
                </a:gridCol>
                <a:gridCol w="2987040">
                  <a:extLst>
                    <a:ext uri="{9D8B030D-6E8A-4147-A177-3AD203B41FA5}">
                      <a16:colId xmlns:a16="http://schemas.microsoft.com/office/drawing/2014/main" val="143143417"/>
                    </a:ext>
                  </a:extLst>
                </a:gridCol>
                <a:gridCol w="2987040">
                  <a:extLst>
                    <a:ext uri="{9D8B030D-6E8A-4147-A177-3AD203B41FA5}">
                      <a16:colId xmlns:a16="http://schemas.microsoft.com/office/drawing/2014/main" val="3973701082"/>
                    </a:ext>
                  </a:extLst>
                </a:gridCol>
              </a:tblGrid>
              <a:tr h="553720">
                <a:tc>
                  <a:txBody>
                    <a:bodyPr/>
                    <a:lstStyle/>
                    <a:p>
                      <a:r>
                        <a:rPr lang="de-AT" sz="1400" dirty="0">
                          <a:effectLst>
                            <a:outerShdw blurRad="38100" dist="38100" dir="2700000" algn="tl">
                              <a:srgbClr val="000000">
                                <a:alpha val="43137"/>
                              </a:srgbClr>
                            </a:outerShdw>
                          </a:effectLst>
                        </a:rPr>
                        <a:t>Tag/Attribut</a:t>
                      </a:r>
                    </a:p>
                  </a:txBody>
                  <a:tcPr anchor="ctr"/>
                </a:tc>
                <a:tc>
                  <a:txBody>
                    <a:bodyPr/>
                    <a:lstStyle/>
                    <a:p>
                      <a:r>
                        <a:rPr lang="de-AT" sz="1400" dirty="0">
                          <a:effectLst>
                            <a:outerShdw blurRad="38100" dist="38100" dir="2700000" algn="tl">
                              <a:srgbClr val="000000">
                                <a:alpha val="43137"/>
                              </a:srgbClr>
                            </a:outerShdw>
                          </a:effectLst>
                        </a:rPr>
                        <a:t>Attributwert</a:t>
                      </a:r>
                    </a:p>
                  </a:txBody>
                  <a:tcPr anchor="ctr"/>
                </a:tc>
                <a:tc>
                  <a:txBody>
                    <a:bodyPr/>
                    <a:lstStyle/>
                    <a:p>
                      <a:r>
                        <a:rPr lang="de-AT" sz="1400" dirty="0">
                          <a:effectLst>
                            <a:outerShdw blurRad="38100" dist="38100" dir="2700000" algn="tl">
                              <a:srgbClr val="000000">
                                <a:alpha val="43137"/>
                              </a:srgbClr>
                            </a:outerShdw>
                          </a:effectLst>
                        </a:rPr>
                        <a:t>Bedeutung</a:t>
                      </a:r>
                    </a:p>
                  </a:txBody>
                  <a:tcPr anchor="ctr"/>
                </a:tc>
                <a:tc>
                  <a:txBody>
                    <a:bodyPr/>
                    <a:lstStyle/>
                    <a:p>
                      <a:r>
                        <a:rPr lang="de-AT" sz="1400" dirty="0">
                          <a:effectLst>
                            <a:outerShdw blurRad="38100" dist="38100" dir="2700000" algn="tl">
                              <a:srgbClr val="000000">
                                <a:alpha val="43137"/>
                              </a:srgbClr>
                            </a:outerShdw>
                          </a:effectLst>
                        </a:rPr>
                        <a:t>Und wenn es eine Stapelzeug-Pappkiste wäre</a:t>
                      </a:r>
                    </a:p>
                  </a:txBody>
                  <a:tcPr anchor="ctr"/>
                </a:tc>
                <a:extLst>
                  <a:ext uri="{0D108BD9-81ED-4DB2-BD59-A6C34878D82A}">
                    <a16:rowId xmlns:a16="http://schemas.microsoft.com/office/drawing/2014/main" val="2853479539"/>
                  </a:ext>
                </a:extLst>
              </a:tr>
              <a:tr h="511448">
                <a:tc>
                  <a:txBody>
                    <a:bodyPr/>
                    <a:lstStyle/>
                    <a:p>
                      <a:r>
                        <a:rPr lang="de-AT" sz="1400" dirty="0" err="1">
                          <a:effectLst>
                            <a:outerShdw blurRad="38100" dist="38100" dir="2700000" algn="tl">
                              <a:srgbClr val="000000">
                                <a:alpha val="43137"/>
                              </a:srgbClr>
                            </a:outerShdw>
                          </a:effectLst>
                        </a:rPr>
                        <a:t>margin</a:t>
                      </a:r>
                      <a:r>
                        <a:rPr lang="de-AT" sz="1400" dirty="0">
                          <a:effectLst>
                            <a:outerShdw blurRad="38100" dist="38100" dir="2700000" algn="tl">
                              <a:srgbClr val="000000">
                                <a:alpha val="43137"/>
                              </a:srgbClr>
                            </a:outerShdw>
                          </a:effectLst>
                        </a:rPr>
                        <a:t>-top</a:t>
                      </a:r>
                      <a:br>
                        <a:rPr lang="de-AT" sz="1400" dirty="0">
                          <a:effectLst>
                            <a:outerShdw blurRad="38100" dist="38100" dir="2700000" algn="tl">
                              <a:srgbClr val="000000">
                                <a:alpha val="43137"/>
                              </a:srgbClr>
                            </a:outerShdw>
                          </a:effectLst>
                        </a:rPr>
                      </a:br>
                      <a:r>
                        <a:rPr lang="de-AT" sz="1400" dirty="0" err="1">
                          <a:effectLst>
                            <a:outerShdw blurRad="38100" dist="38100" dir="2700000" algn="tl">
                              <a:srgbClr val="000000">
                                <a:alpha val="43137"/>
                              </a:srgbClr>
                            </a:outerShdw>
                          </a:effectLst>
                        </a:rPr>
                        <a:t>margin-right</a:t>
                      </a:r>
                      <a:br>
                        <a:rPr lang="de-AT" sz="1400" dirty="0">
                          <a:effectLst>
                            <a:outerShdw blurRad="38100" dist="38100" dir="2700000" algn="tl">
                              <a:srgbClr val="000000">
                                <a:alpha val="43137"/>
                              </a:srgbClr>
                            </a:outerShdw>
                          </a:effectLst>
                        </a:rPr>
                      </a:br>
                      <a:r>
                        <a:rPr lang="de-AT" sz="1400" dirty="0" err="1">
                          <a:effectLst>
                            <a:outerShdw blurRad="38100" dist="38100" dir="2700000" algn="tl">
                              <a:srgbClr val="000000">
                                <a:alpha val="43137"/>
                              </a:srgbClr>
                            </a:outerShdw>
                          </a:effectLst>
                        </a:rPr>
                        <a:t>margin-bottom</a:t>
                      </a:r>
                      <a:endParaRPr lang="de-AT" sz="1400" dirty="0">
                        <a:effectLst>
                          <a:outerShdw blurRad="38100" dist="38100" dir="2700000" algn="tl">
                            <a:srgbClr val="000000">
                              <a:alpha val="43137"/>
                            </a:srgbClr>
                          </a:outerShdw>
                        </a:effectLst>
                      </a:endParaRPr>
                    </a:p>
                    <a:p>
                      <a:r>
                        <a:rPr lang="de-AT" sz="1400" dirty="0" err="1">
                          <a:effectLst>
                            <a:outerShdw blurRad="38100" dist="38100" dir="2700000" algn="tl">
                              <a:srgbClr val="000000">
                                <a:alpha val="43137"/>
                              </a:srgbClr>
                            </a:outerShdw>
                          </a:effectLst>
                        </a:rPr>
                        <a:t>margin-left</a:t>
                      </a:r>
                      <a:endParaRPr lang="de-AT" sz="1400" dirty="0">
                        <a:effectLst>
                          <a:outerShdw blurRad="38100" dist="38100" dir="2700000" algn="tl">
                            <a:srgbClr val="000000">
                              <a:alpha val="43137"/>
                            </a:srgbClr>
                          </a:outerShdw>
                        </a:effectLst>
                      </a:endParaRPr>
                    </a:p>
                  </a:txBody>
                  <a:tcPr anchor="ctr"/>
                </a:tc>
                <a:tc>
                  <a:txBody>
                    <a:bodyPr/>
                    <a:lstStyle/>
                    <a:p>
                      <a:r>
                        <a:rPr lang="de-AT" sz="1400" dirty="0">
                          <a:effectLst>
                            <a:outerShdw blurRad="38100" dist="38100" dir="2700000" algn="tl">
                              <a:srgbClr val="000000">
                                <a:alpha val="43137"/>
                              </a:srgbClr>
                            </a:outerShdw>
                          </a:effectLst>
                        </a:rPr>
                        <a:t>Größenangabe in </a:t>
                      </a:r>
                      <a:r>
                        <a:rPr lang="de-AT" sz="1400" dirty="0" err="1">
                          <a:effectLst>
                            <a:outerShdw blurRad="38100" dist="38100" dir="2700000" algn="tl">
                              <a:srgbClr val="000000">
                                <a:alpha val="43137"/>
                              </a:srgbClr>
                            </a:outerShdw>
                          </a:effectLst>
                        </a:rPr>
                        <a:t>px</a:t>
                      </a:r>
                      <a:r>
                        <a:rPr lang="de-AT" sz="1400" dirty="0">
                          <a:effectLst>
                            <a:outerShdw blurRad="38100" dist="38100" dir="2700000" algn="tl">
                              <a:srgbClr val="000000">
                                <a:alpha val="43137"/>
                              </a:srgbClr>
                            </a:outerShdw>
                          </a:effectLst>
                        </a:rPr>
                        <a:t>, </a:t>
                      </a:r>
                      <a:r>
                        <a:rPr lang="de-AT" sz="1400" dirty="0" err="1">
                          <a:effectLst>
                            <a:outerShdw blurRad="38100" dist="38100" dir="2700000" algn="tl">
                              <a:srgbClr val="000000">
                                <a:alpha val="43137"/>
                              </a:srgbClr>
                            </a:outerShdw>
                          </a:effectLst>
                        </a:rPr>
                        <a:t>em</a:t>
                      </a:r>
                      <a:r>
                        <a:rPr lang="de-AT" sz="1400" dirty="0">
                          <a:effectLst>
                            <a:outerShdw blurRad="38100" dist="38100" dir="2700000" algn="tl">
                              <a:srgbClr val="000000">
                                <a:alpha val="43137"/>
                              </a:srgbClr>
                            </a:outerShdw>
                          </a:effectLst>
                        </a:rPr>
                        <a:t> oder Prozent</a:t>
                      </a:r>
                    </a:p>
                  </a:txBody>
                  <a:tcPr anchor="ctr"/>
                </a:tc>
                <a:tc>
                  <a:txBody>
                    <a:bodyPr/>
                    <a:lstStyle/>
                    <a:p>
                      <a:r>
                        <a:rPr lang="de-AT" sz="1400" dirty="0">
                          <a:effectLst>
                            <a:outerShdw blurRad="38100" dist="38100" dir="2700000" algn="tl">
                              <a:srgbClr val="000000">
                                <a:alpha val="43137"/>
                              </a:srgbClr>
                            </a:outerShdw>
                          </a:effectLst>
                        </a:rPr>
                        <a:t>Der Mindestabstand zwischen dieser Box und der nächsten in dieser Richtung. So viel Platz bleibt mindestens frei</a:t>
                      </a:r>
                    </a:p>
                  </a:txBody>
                  <a:tcPr anchor="ctr"/>
                </a:tc>
                <a:tc>
                  <a:txBody>
                    <a:bodyPr/>
                    <a:lstStyle/>
                    <a:p>
                      <a:r>
                        <a:rPr lang="de-AT" sz="1400" dirty="0">
                          <a:effectLst>
                            <a:outerShdw blurRad="38100" dist="38100" dir="2700000" algn="tl">
                              <a:srgbClr val="000000">
                                <a:alpha val="43137"/>
                              </a:srgbClr>
                            </a:outerShdw>
                          </a:effectLst>
                        </a:rPr>
                        <a:t>Der Sicherheitsabstand zwischen dieser Kiste und der nächsten, etwa Holzlatten zwischen zwei Kisten, damit sie sich nicht berühren, das ist eine Margin</a:t>
                      </a:r>
                    </a:p>
                  </a:txBody>
                  <a:tcPr anchor="ctr"/>
                </a:tc>
                <a:extLst>
                  <a:ext uri="{0D108BD9-81ED-4DB2-BD59-A6C34878D82A}">
                    <a16:rowId xmlns:a16="http://schemas.microsoft.com/office/drawing/2014/main" val="2948378949"/>
                  </a:ext>
                </a:extLst>
              </a:tr>
              <a:tr h="511448">
                <a:tc>
                  <a:txBody>
                    <a:bodyPr/>
                    <a:lstStyle/>
                    <a:p>
                      <a:r>
                        <a:rPr lang="de-AT" sz="1400" dirty="0" err="1">
                          <a:effectLst>
                            <a:outerShdw blurRad="38100" dist="38100" dir="2700000" algn="tl">
                              <a:srgbClr val="000000">
                                <a:alpha val="43137"/>
                              </a:srgbClr>
                            </a:outerShdw>
                          </a:effectLst>
                        </a:rPr>
                        <a:t>margin</a:t>
                      </a:r>
                      <a:endParaRPr lang="de-AT" sz="1400" dirty="0">
                        <a:effectLst>
                          <a:outerShdw blurRad="38100" dist="38100" dir="2700000" algn="tl">
                            <a:srgbClr val="000000">
                              <a:alpha val="43137"/>
                            </a:srgbClr>
                          </a:outerShdw>
                        </a:effectLst>
                      </a:endParaRPr>
                    </a:p>
                  </a:txBody>
                  <a:tcPr anchor="ctr"/>
                </a:tc>
                <a:tc>
                  <a:txBody>
                    <a:bodyPr/>
                    <a:lstStyle/>
                    <a:p>
                      <a:endParaRPr lang="de-AT" sz="1400" dirty="0">
                        <a:effectLst>
                          <a:outerShdw blurRad="38100" dist="38100" dir="2700000" algn="tl">
                            <a:srgbClr val="000000">
                              <a:alpha val="43137"/>
                            </a:srgbClr>
                          </a:outerShdw>
                        </a:effectLst>
                      </a:endParaRPr>
                    </a:p>
                  </a:txBody>
                  <a:tcPr anchor="ctr"/>
                </a:tc>
                <a:tc>
                  <a:txBody>
                    <a:bodyPr/>
                    <a:lstStyle/>
                    <a:p>
                      <a:r>
                        <a:rPr lang="de-AT" sz="1400" dirty="0">
                          <a:effectLst>
                            <a:outerShdw blurRad="38100" dist="38100" dir="2700000" algn="tl">
                              <a:srgbClr val="000000">
                                <a:alpha val="43137"/>
                              </a:srgbClr>
                            </a:outerShdw>
                          </a:effectLst>
                        </a:rPr>
                        <a:t>Wieder eine Kurzschreibweise, genau wie </a:t>
                      </a:r>
                      <a:r>
                        <a:rPr lang="de-AT" sz="1400" dirty="0" err="1">
                          <a:effectLst>
                            <a:outerShdw blurRad="38100" dist="38100" dir="2700000" algn="tl">
                              <a:srgbClr val="000000">
                                <a:alpha val="43137"/>
                              </a:srgbClr>
                            </a:outerShdw>
                          </a:effectLst>
                        </a:rPr>
                        <a:t>padding</a:t>
                      </a:r>
                      <a:endParaRPr lang="de-AT" sz="1400" dirty="0">
                        <a:effectLst>
                          <a:outerShdw blurRad="38100" dist="38100" dir="2700000" algn="tl">
                            <a:srgbClr val="000000">
                              <a:alpha val="43137"/>
                            </a:srgbClr>
                          </a:outerShdw>
                        </a:effectLst>
                      </a:endParaRPr>
                    </a:p>
                  </a:txBody>
                  <a:tcPr anchor="ctr"/>
                </a:tc>
                <a:tc>
                  <a:txBody>
                    <a:bodyPr/>
                    <a:lstStyle/>
                    <a:p>
                      <a:r>
                        <a:rPr lang="de-AT" sz="1400" dirty="0">
                          <a:effectLst>
                            <a:outerShdw blurRad="38100" dist="38100" dir="2700000" algn="tl">
                              <a:srgbClr val="000000">
                                <a:alpha val="43137"/>
                              </a:srgbClr>
                            </a:outerShdw>
                          </a:effectLst>
                        </a:rPr>
                        <a:t>Abstand rundherum, diese Kiste muss gefährlich sein</a:t>
                      </a:r>
                    </a:p>
                  </a:txBody>
                  <a:tcPr anchor="ctr"/>
                </a:tc>
                <a:extLst>
                  <a:ext uri="{0D108BD9-81ED-4DB2-BD59-A6C34878D82A}">
                    <a16:rowId xmlns:a16="http://schemas.microsoft.com/office/drawing/2014/main" val="2754364456"/>
                  </a:ext>
                </a:extLst>
              </a:tr>
              <a:tr h="511448">
                <a:tc>
                  <a:txBody>
                    <a:bodyPr/>
                    <a:lstStyle/>
                    <a:p>
                      <a:r>
                        <a:rPr lang="de-AT" sz="1400" dirty="0" err="1">
                          <a:effectLst>
                            <a:outerShdw blurRad="38100" dist="38100" dir="2700000" algn="tl">
                              <a:srgbClr val="000000">
                                <a:alpha val="43137"/>
                              </a:srgbClr>
                            </a:outerShdw>
                          </a:effectLst>
                        </a:rPr>
                        <a:t>width</a:t>
                      </a:r>
                      <a:endParaRPr lang="de-AT" sz="1400" dirty="0">
                        <a:effectLst>
                          <a:outerShdw blurRad="38100" dist="38100" dir="2700000" algn="tl">
                            <a:srgbClr val="000000">
                              <a:alpha val="43137"/>
                            </a:srgbClr>
                          </a:outerShdw>
                        </a:effectLst>
                      </a:endParaRPr>
                    </a:p>
                  </a:txBody>
                  <a:tcPr anchor="ctr"/>
                </a:tc>
                <a:tc>
                  <a:txBody>
                    <a:bodyPr/>
                    <a:lstStyle/>
                    <a:p>
                      <a:r>
                        <a:rPr lang="de-AT" sz="1400" dirty="0">
                          <a:effectLst>
                            <a:outerShdw blurRad="38100" dist="38100" dir="2700000" algn="tl">
                              <a:srgbClr val="000000">
                                <a:alpha val="43137"/>
                              </a:srgbClr>
                            </a:outerShdw>
                          </a:effectLst>
                        </a:rPr>
                        <a:t>Größenangabe in </a:t>
                      </a:r>
                      <a:r>
                        <a:rPr lang="de-AT" sz="1400" dirty="0" err="1">
                          <a:effectLst>
                            <a:outerShdw blurRad="38100" dist="38100" dir="2700000" algn="tl">
                              <a:srgbClr val="000000">
                                <a:alpha val="43137"/>
                              </a:srgbClr>
                            </a:outerShdw>
                          </a:effectLst>
                        </a:rPr>
                        <a:t>px</a:t>
                      </a:r>
                      <a:r>
                        <a:rPr lang="de-AT" sz="1400" dirty="0">
                          <a:effectLst>
                            <a:outerShdw blurRad="38100" dist="38100" dir="2700000" algn="tl">
                              <a:srgbClr val="000000">
                                <a:alpha val="43137"/>
                              </a:srgbClr>
                            </a:outerShdw>
                          </a:effectLst>
                        </a:rPr>
                        <a:t>, </a:t>
                      </a:r>
                      <a:r>
                        <a:rPr lang="de-AT" sz="1400" dirty="0" err="1">
                          <a:effectLst>
                            <a:outerShdw blurRad="38100" dist="38100" dir="2700000" algn="tl">
                              <a:srgbClr val="000000">
                                <a:alpha val="43137"/>
                              </a:srgbClr>
                            </a:outerShdw>
                          </a:effectLst>
                        </a:rPr>
                        <a:t>em</a:t>
                      </a:r>
                      <a:r>
                        <a:rPr lang="de-AT" sz="1400" dirty="0">
                          <a:effectLst>
                            <a:outerShdw blurRad="38100" dist="38100" dir="2700000" algn="tl">
                              <a:srgbClr val="000000">
                                <a:alpha val="43137"/>
                              </a:srgbClr>
                            </a:outerShdw>
                          </a:effectLst>
                        </a:rPr>
                        <a:t> und Prozent</a:t>
                      </a:r>
                    </a:p>
                  </a:txBody>
                  <a:tcPr anchor="ctr"/>
                </a:tc>
                <a:tc>
                  <a:txBody>
                    <a:bodyPr/>
                    <a:lstStyle/>
                    <a:p>
                      <a:r>
                        <a:rPr lang="de-AT" sz="1400" dirty="0">
                          <a:effectLst>
                            <a:outerShdw blurRad="38100" dist="38100" dir="2700000" algn="tl">
                              <a:srgbClr val="000000">
                                <a:alpha val="43137"/>
                              </a:srgbClr>
                            </a:outerShdw>
                          </a:effectLst>
                        </a:rPr>
                        <a:t>Breite des Inhaltsbereichs, wirklich nur des Inhaltes, alles andere, sogar das Padding, kommt noch dazu</a:t>
                      </a:r>
                    </a:p>
                  </a:txBody>
                  <a:tcPr anchor="ctr"/>
                </a:tc>
                <a:tc>
                  <a:txBody>
                    <a:bodyPr/>
                    <a:lstStyle/>
                    <a:p>
                      <a:r>
                        <a:rPr lang="de-AT" sz="1400" dirty="0">
                          <a:effectLst>
                            <a:outerShdw blurRad="38100" dist="38100" dir="2700000" algn="tl">
                              <a:srgbClr val="000000">
                                <a:alpha val="43137"/>
                              </a:srgbClr>
                            </a:outerShdw>
                          </a:effectLst>
                        </a:rPr>
                        <a:t>Die Breite des Packgutes, ohne Styropor, ohne Karton, ohne Sicherheitsabstand</a:t>
                      </a:r>
                    </a:p>
                  </a:txBody>
                  <a:tcPr anchor="ctr"/>
                </a:tc>
                <a:extLst>
                  <a:ext uri="{0D108BD9-81ED-4DB2-BD59-A6C34878D82A}">
                    <a16:rowId xmlns:a16="http://schemas.microsoft.com/office/drawing/2014/main" val="3963867823"/>
                  </a:ext>
                </a:extLst>
              </a:tr>
              <a:tr h="511448">
                <a:tc>
                  <a:txBody>
                    <a:bodyPr/>
                    <a:lstStyle/>
                    <a:p>
                      <a:r>
                        <a:rPr lang="de-AT" sz="1400" dirty="0" err="1">
                          <a:effectLst>
                            <a:outerShdw blurRad="38100" dist="38100" dir="2700000" algn="tl">
                              <a:srgbClr val="000000">
                                <a:alpha val="43137"/>
                              </a:srgbClr>
                            </a:outerShdw>
                          </a:effectLst>
                        </a:rPr>
                        <a:t>height</a:t>
                      </a:r>
                      <a:endParaRPr lang="de-AT" sz="1400" dirty="0">
                        <a:effectLst>
                          <a:outerShdw blurRad="38100" dist="38100" dir="2700000" algn="tl">
                            <a:srgbClr val="000000">
                              <a:alpha val="43137"/>
                            </a:srgbClr>
                          </a:outerShdw>
                        </a:effectLst>
                      </a:endParaRPr>
                    </a:p>
                  </a:txBody>
                  <a:tcPr anchor="ctr"/>
                </a:tc>
                <a:tc>
                  <a:txBody>
                    <a:bodyPr/>
                    <a:lstStyle/>
                    <a:p>
                      <a:r>
                        <a:rPr lang="de-AT" sz="1400" dirty="0">
                          <a:effectLst>
                            <a:outerShdw blurRad="38100" dist="38100" dir="2700000" algn="tl">
                              <a:srgbClr val="000000">
                                <a:alpha val="43137"/>
                              </a:srgbClr>
                            </a:outerShdw>
                          </a:effectLst>
                        </a:rPr>
                        <a:t>Größenangabe in </a:t>
                      </a:r>
                      <a:r>
                        <a:rPr lang="de-AT" sz="1400" dirty="0" err="1">
                          <a:effectLst>
                            <a:outerShdw blurRad="38100" dist="38100" dir="2700000" algn="tl">
                              <a:srgbClr val="000000">
                                <a:alpha val="43137"/>
                              </a:srgbClr>
                            </a:outerShdw>
                          </a:effectLst>
                        </a:rPr>
                        <a:t>px</a:t>
                      </a:r>
                      <a:r>
                        <a:rPr lang="de-AT" sz="1400" dirty="0">
                          <a:effectLst>
                            <a:outerShdw blurRad="38100" dist="38100" dir="2700000" algn="tl">
                              <a:srgbClr val="000000">
                                <a:alpha val="43137"/>
                              </a:srgbClr>
                            </a:outerShdw>
                          </a:effectLst>
                        </a:rPr>
                        <a:t>, </a:t>
                      </a:r>
                      <a:r>
                        <a:rPr lang="de-AT" sz="1400" dirty="0" err="1">
                          <a:effectLst>
                            <a:outerShdw blurRad="38100" dist="38100" dir="2700000" algn="tl">
                              <a:srgbClr val="000000">
                                <a:alpha val="43137"/>
                              </a:srgbClr>
                            </a:outerShdw>
                          </a:effectLst>
                        </a:rPr>
                        <a:t>em</a:t>
                      </a:r>
                      <a:r>
                        <a:rPr lang="de-AT" sz="1400" dirty="0">
                          <a:effectLst>
                            <a:outerShdw blurRad="38100" dist="38100" dir="2700000" algn="tl">
                              <a:srgbClr val="000000">
                                <a:alpha val="43137"/>
                              </a:srgbClr>
                            </a:outerShdw>
                          </a:effectLst>
                        </a:rPr>
                        <a:t> und Prozent</a:t>
                      </a:r>
                    </a:p>
                  </a:txBody>
                  <a:tcPr anchor="ctr"/>
                </a:tc>
                <a:tc>
                  <a:txBody>
                    <a:bodyPr/>
                    <a:lstStyle/>
                    <a:p>
                      <a:r>
                        <a:rPr lang="de-AT" sz="1400" dirty="0">
                          <a:effectLst>
                            <a:outerShdw blurRad="38100" dist="38100" dir="2700000" algn="tl">
                              <a:srgbClr val="000000">
                                <a:alpha val="43137"/>
                              </a:srgbClr>
                            </a:outerShdw>
                          </a:effectLst>
                        </a:rPr>
                        <a:t>Höhe des Inhaltsbereichs, auch hier kommt alles Weitere noch dazu</a:t>
                      </a:r>
                    </a:p>
                  </a:txBody>
                  <a:tcPr anchor="ctr"/>
                </a:tc>
                <a:tc>
                  <a:txBody>
                    <a:bodyPr/>
                    <a:lstStyle/>
                    <a:p>
                      <a:r>
                        <a:rPr lang="de-AT" sz="1400" dirty="0">
                          <a:effectLst>
                            <a:outerShdw blurRad="38100" dist="38100" dir="2700000" algn="tl">
                              <a:srgbClr val="000000">
                                <a:alpha val="43137"/>
                              </a:srgbClr>
                            </a:outerShdw>
                          </a:effectLst>
                        </a:rPr>
                        <a:t>Die Höhe des Packgutes, ohne Styropor, ohne Karton, ohne Sicherheitsabstand</a:t>
                      </a:r>
                    </a:p>
                  </a:txBody>
                  <a:tcPr anchor="ctr"/>
                </a:tc>
                <a:extLst>
                  <a:ext uri="{0D108BD9-81ED-4DB2-BD59-A6C34878D82A}">
                    <a16:rowId xmlns:a16="http://schemas.microsoft.com/office/drawing/2014/main" val="248061692"/>
                  </a:ext>
                </a:extLst>
              </a:tr>
            </a:tbl>
          </a:graphicData>
        </a:graphic>
      </p:graphicFrame>
    </p:spTree>
    <p:extLst>
      <p:ext uri="{BB962C8B-B14F-4D97-AF65-F5344CB8AC3E}">
        <p14:creationId xmlns:p14="http://schemas.microsoft.com/office/powerpoint/2010/main" val="17267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ACC269-3D5E-4AAD-A6E1-D6ADCA461F6D}"/>
              </a:ext>
            </a:extLst>
          </p:cNvPr>
          <p:cNvSpPr>
            <a:spLocks noGrp="1"/>
          </p:cNvSpPr>
          <p:nvPr>
            <p:ph type="title"/>
          </p:nvPr>
        </p:nvSpPr>
        <p:spPr/>
        <p:txBody>
          <a:bodyPr/>
          <a:lstStyle/>
          <a:p>
            <a:r>
              <a:rPr lang="de-AT" dirty="0"/>
              <a:t>Relativ und absolut</a:t>
            </a:r>
          </a:p>
        </p:txBody>
      </p:sp>
      <p:sp>
        <p:nvSpPr>
          <p:cNvPr id="4" name="Textplatzhalter 3">
            <a:extLst>
              <a:ext uri="{FF2B5EF4-FFF2-40B4-BE49-F238E27FC236}">
                <a16:creationId xmlns:a16="http://schemas.microsoft.com/office/drawing/2014/main" id="{06CCCF49-2195-43C5-8465-8AC0AD568694}"/>
              </a:ext>
            </a:extLst>
          </p:cNvPr>
          <p:cNvSpPr>
            <a:spLocks noGrp="1"/>
          </p:cNvSpPr>
          <p:nvPr>
            <p:ph type="body" sz="quarter" idx="13"/>
          </p:nvPr>
        </p:nvSpPr>
        <p:spPr>
          <a:xfrm>
            <a:off x="371475" y="1455738"/>
            <a:ext cx="10067925" cy="3319883"/>
          </a:xfrm>
        </p:spPr>
        <p:txBody>
          <a:bodyPr/>
          <a:lstStyle/>
          <a:p>
            <a:pPr>
              <a:buFont typeface="Font Awesome 5 Free Solid" panose="02000503000000000000" pitchFamily="50" charset="2"/>
              <a:buChar char="Ú"/>
            </a:pPr>
            <a:r>
              <a:rPr lang="de-AT" dirty="0">
                <a:effectLst>
                  <a:outerShdw blurRad="38100" dist="38100" dir="2700000" algn="tl">
                    <a:srgbClr val="000000">
                      <a:alpha val="43137"/>
                    </a:srgbClr>
                  </a:outerShdw>
                </a:effectLst>
              </a:rPr>
              <a:t>Relative Angaben in Prozent</a:t>
            </a:r>
          </a:p>
          <a:p>
            <a:pPr lvl="1">
              <a:buFont typeface="Font Awesome 5 Free Solid" panose="02000503000000000000" pitchFamily="50" charset="2"/>
              <a:buChar char="Ú"/>
            </a:pPr>
            <a:r>
              <a:rPr lang="de-AT" dirty="0">
                <a:effectLst>
                  <a:outerShdw blurRad="38100" dist="38100" dir="2700000" algn="tl">
                    <a:srgbClr val="000000">
                      <a:alpha val="43137"/>
                    </a:srgbClr>
                  </a:outerShdw>
                </a:effectLst>
              </a:rPr>
              <a:t>Prozentangaben bei Blockelementen beziehen sich immer auf das umgebende Element, das heißt auf den </a:t>
            </a:r>
            <a:r>
              <a:rPr lang="de-AT"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a:t>
            </a:r>
            <a:r>
              <a:rPr lang="de-AT"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body</a:t>
            </a:r>
            <a:r>
              <a:rPr lang="de-AT"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&gt;, </a:t>
            </a:r>
            <a:r>
              <a:rPr lang="de-AT" dirty="0">
                <a:effectLst>
                  <a:outerShdw blurRad="38100" dist="38100" dir="2700000" algn="tl">
                    <a:srgbClr val="000000">
                      <a:alpha val="43137"/>
                    </a:srgbClr>
                  </a:outerShdw>
                </a:effectLst>
              </a:rPr>
              <a:t>wenn es kein anderes umgebendes Blockelement gibt. </a:t>
            </a:r>
            <a:r>
              <a:rPr lang="de-AT"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width</a:t>
            </a:r>
            <a:r>
              <a:rPr lang="de-AT"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50% </a:t>
            </a:r>
            <a:r>
              <a:rPr lang="de-AT" dirty="0">
                <a:effectLst>
                  <a:outerShdw blurRad="38100" dist="38100" dir="2700000" algn="tl">
                    <a:srgbClr val="000000">
                      <a:alpha val="43137"/>
                    </a:srgbClr>
                  </a:outerShdw>
                </a:effectLst>
              </a:rPr>
              <a:t>bedeutet also halb so breit wie das Elternelement.</a:t>
            </a:r>
          </a:p>
          <a:p>
            <a:pPr lvl="1">
              <a:buFont typeface="Font Awesome 5 Free Solid" panose="02000503000000000000" pitchFamily="50" charset="2"/>
              <a:buChar char="Ú"/>
            </a:pPr>
            <a:r>
              <a:rPr lang="de-AT" dirty="0">
                <a:effectLst>
                  <a:outerShdw blurRad="38100" dist="38100" dir="2700000" algn="tl">
                    <a:srgbClr val="000000">
                      <a:alpha val="43137"/>
                    </a:srgbClr>
                  </a:outerShdw>
                </a:effectLst>
              </a:rPr>
              <a:t>Prozentangaben funktionieren nur zuverlässig, wenn für das umgebende Element eine Größe gesetzt ist</a:t>
            </a:r>
          </a:p>
          <a:p>
            <a:pPr lvl="1">
              <a:buFont typeface="Font Awesome 5 Free Solid" panose="02000503000000000000" pitchFamily="50" charset="2"/>
              <a:buChar char="Ú"/>
            </a:pPr>
            <a:r>
              <a:rPr lang="de-AT" dirty="0">
                <a:effectLst>
                  <a:outerShdw blurRad="38100" dist="38100" dir="2700000" algn="tl">
                    <a:srgbClr val="000000">
                      <a:alpha val="43137"/>
                    </a:srgbClr>
                  </a:outerShdw>
                </a:effectLst>
              </a:rPr>
              <a:t>Prozentangaben für </a:t>
            </a:r>
            <a:r>
              <a:rPr lang="de-AT"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padding</a:t>
            </a:r>
            <a:r>
              <a:rPr lang="de-AT" dirty="0">
                <a:effectLst>
                  <a:outerShdw blurRad="38100" dist="38100" dir="2700000" algn="tl">
                    <a:srgbClr val="000000">
                      <a:alpha val="43137"/>
                    </a:srgbClr>
                  </a:outerShdw>
                </a:effectLst>
              </a:rPr>
              <a:t> und </a:t>
            </a:r>
            <a:r>
              <a:rPr lang="de-AT"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margin</a:t>
            </a:r>
            <a:r>
              <a:rPr lang="de-AT" dirty="0">
                <a:effectLst>
                  <a:outerShdw blurRad="38100" dist="38100" dir="2700000" algn="tl">
                    <a:srgbClr val="000000">
                      <a:alpha val="43137"/>
                    </a:srgbClr>
                  </a:outerShdw>
                </a:effectLst>
              </a:rPr>
              <a:t> beziehen sich auf die Größe des umgebenden Elements, nicht des Elements selbst. </a:t>
            </a:r>
          </a:p>
          <a:p>
            <a:pPr lvl="1">
              <a:buFont typeface="Font Awesome 5 Free Solid" panose="02000503000000000000" pitchFamily="50" charset="2"/>
              <a:buChar char="Ú"/>
            </a:pPr>
            <a:endParaRPr lang="de-AT" dirty="0">
              <a:effectLst>
                <a:outerShdw blurRad="38100" dist="38100" dir="2700000" algn="tl">
                  <a:srgbClr val="000000">
                    <a:alpha val="43137"/>
                  </a:srgbClr>
                </a:outerShdw>
              </a:effectLst>
            </a:endParaRPr>
          </a:p>
          <a:p>
            <a:pPr>
              <a:buFont typeface="Font Awesome 5 Free Solid" panose="02000503000000000000" pitchFamily="50" charset="2"/>
              <a:buChar char="Ú"/>
            </a:pPr>
            <a:r>
              <a:rPr lang="de-AT" dirty="0">
                <a:effectLst>
                  <a:outerShdw blurRad="38100" dist="38100" dir="2700000" algn="tl">
                    <a:srgbClr val="000000">
                      <a:alpha val="43137"/>
                    </a:srgbClr>
                  </a:outerShdw>
                </a:effectLst>
              </a:rPr>
              <a:t>Relative Angaben in </a:t>
            </a:r>
            <a:r>
              <a:rPr lang="de-AT"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em</a:t>
            </a:r>
            <a:endParaRPr lang="de-AT"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a:p>
            <a:pPr lvl="1">
              <a:buFont typeface="Font Awesome 5 Free Solid" panose="02000503000000000000" pitchFamily="50" charset="2"/>
              <a:buChar char="Ú"/>
            </a:pPr>
            <a:r>
              <a:rPr lang="de-AT"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em</a:t>
            </a:r>
            <a:r>
              <a:rPr lang="de-AT" dirty="0">
                <a:effectLst>
                  <a:outerShdw blurRad="38100" dist="38100" dir="2700000" algn="tl">
                    <a:srgbClr val="000000">
                      <a:alpha val="43137"/>
                    </a:srgbClr>
                  </a:outerShdw>
                </a:effectLst>
              </a:rPr>
              <a:t> sind und bleiben eine Einheit für Schriftgrößen, auch wenn man sie als Größenangaben für Boxen benutzt, haben sie einen Bezug zur Schriftgröße</a:t>
            </a:r>
          </a:p>
          <a:p>
            <a:pPr lvl="1">
              <a:buFont typeface="Font Awesome 5 Free Solid" panose="02000503000000000000" pitchFamily="50" charset="2"/>
              <a:buChar char="Ú"/>
            </a:pPr>
            <a:r>
              <a:rPr lang="de-AT" dirty="0">
                <a:effectLst>
                  <a:outerShdw blurRad="38100" dist="38100" dir="2700000" algn="tl">
                    <a:srgbClr val="000000">
                      <a:alpha val="43137"/>
                    </a:srgbClr>
                  </a:outerShdw>
                </a:effectLst>
              </a:rPr>
              <a:t>Ein Element mit </a:t>
            </a:r>
            <a:r>
              <a:rPr lang="de-AT"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height</a:t>
            </a:r>
            <a:r>
              <a:rPr lang="de-AT"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3em; </a:t>
            </a:r>
            <a:r>
              <a:rPr lang="de-AT" dirty="0">
                <a:effectLst>
                  <a:outerShdw blurRad="38100" dist="38100" dir="2700000" algn="tl">
                    <a:srgbClr val="000000">
                      <a:alpha val="43137"/>
                    </a:srgbClr>
                  </a:outerShdw>
                </a:effectLst>
              </a:rPr>
              <a:t>ist so hoch wie drei Zeilen Text von der Schriftgröße und Schriftart, die das Element selbst verwendet. Heißt aber nicht, dass auch drei Zeilen Text reinpassen. Zwischen den Textzeilen kommt noch der Zeilenabstand, der für die Größenangabe nicht berücksichtigt wird</a:t>
            </a:r>
          </a:p>
        </p:txBody>
      </p:sp>
      <p:sp>
        <p:nvSpPr>
          <p:cNvPr id="5" name="Textfeld 4">
            <a:extLst>
              <a:ext uri="{FF2B5EF4-FFF2-40B4-BE49-F238E27FC236}">
                <a16:creationId xmlns:a16="http://schemas.microsoft.com/office/drawing/2014/main" id="{0106E992-220E-4E90-BE2C-427DE8D362FC}"/>
              </a:ext>
            </a:extLst>
          </p:cNvPr>
          <p:cNvSpPr txBox="1"/>
          <p:nvPr/>
        </p:nvSpPr>
        <p:spPr>
          <a:xfrm>
            <a:off x="7442447" y="5869343"/>
            <a:ext cx="4749553" cy="587441"/>
          </a:xfrm>
          <a:prstGeom prst="rect">
            <a:avLst/>
          </a:prstGeom>
          <a:solidFill>
            <a:schemeClr val="accent4">
              <a:lumMod val="40000"/>
              <a:lumOff val="60000"/>
            </a:schemeClr>
          </a:solidFill>
        </p:spPr>
        <p:txBody>
          <a:bodyPr wrap="square" lIns="108000" tIns="108000" rIns="504000" bIns="108000" rtlCol="0">
            <a:spAutoFit/>
          </a:bodyPr>
          <a:lstStyle/>
          <a:p>
            <a:r>
              <a:rPr lang="de-AT" sz="1200" dirty="0"/>
              <a:t>Ist keine Größe angegeben, wird ein Blockelement gerade so groß, dass sein Inhalt komplett hineinpasst</a:t>
            </a:r>
          </a:p>
        </p:txBody>
      </p:sp>
      <p:pic>
        <p:nvPicPr>
          <p:cNvPr id="6" name="Grafik 5">
            <a:extLst>
              <a:ext uri="{FF2B5EF4-FFF2-40B4-BE49-F238E27FC236}">
                <a16:creationId xmlns:a16="http://schemas.microsoft.com/office/drawing/2014/main" id="{21F4115F-43E1-4413-8F6D-ACECD5E488F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811845" y="5786502"/>
            <a:ext cx="297000" cy="39600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52543470"/>
      </p:ext>
    </p:extLst>
  </p:cSld>
  <p:clrMapOvr>
    <a:masterClrMapping/>
  </p:clrMapOvr>
</p:sld>
</file>

<file path=ppt/theme/theme1.xml><?xml version="1.0" encoding="utf-8"?>
<a:theme xmlns:a="http://schemas.openxmlformats.org/drawingml/2006/main" name="1_pm">
  <a:themeElements>
    <a:clrScheme name="Benutzerdefiniert 1">
      <a:dk1>
        <a:sysClr val="windowText" lastClr="000000"/>
      </a:dk1>
      <a:lt1>
        <a:sysClr val="window" lastClr="FFFFFF"/>
      </a:lt1>
      <a:dk2>
        <a:srgbClr val="600000"/>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Benutzerdefiniert 1">
      <a:majorFont>
        <a:latin typeface="Arial"/>
        <a:ea typeface=""/>
        <a:cs typeface=""/>
      </a:majorFont>
      <a:minorFont>
        <a:latin typeface="Arial"/>
        <a:ea typeface=""/>
        <a:cs typeface=""/>
      </a:minorFont>
    </a:fontScheme>
    <a:fmtScheme name="Schatten oben">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m" id="{EA97A7DC-C1C8-4102-9602-8B94EA01CCBE}" vid="{05C34A1F-0394-4328-A19C-C59318186AD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1707</Words>
  <Application>Microsoft Office PowerPoint</Application>
  <PresentationFormat>Breitbild</PresentationFormat>
  <Paragraphs>210</Paragraphs>
  <Slides>18</Slides>
  <Notes>1</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18</vt:i4>
      </vt:variant>
    </vt:vector>
  </HeadingPairs>
  <TitlesOfParts>
    <vt:vector size="26" baseType="lpstr">
      <vt:lpstr>Arial</vt:lpstr>
      <vt:lpstr>Calibri</vt:lpstr>
      <vt:lpstr>Courier New</vt:lpstr>
      <vt:lpstr>Font Awesome 5 Free Solid</vt:lpstr>
      <vt:lpstr>FontAwesome</vt:lpstr>
      <vt:lpstr>Prestige12PitchBT-Roman</vt:lpstr>
      <vt:lpstr>Raleway</vt:lpstr>
      <vt:lpstr>1_pm</vt:lpstr>
      <vt:lpstr>Kapitel 7: Seitenlayout in HTML und CSS</vt:lpstr>
      <vt:lpstr>Inline-Elemente</vt:lpstr>
      <vt:lpstr>Blockelemente</vt:lpstr>
      <vt:lpstr>Box-Model – stapelbare Boxen</vt:lpstr>
      <vt:lpstr>Inline-Block-Elemente</vt:lpstr>
      <vt:lpstr>Box-Modell</vt:lpstr>
      <vt:lpstr>Überblick</vt:lpstr>
      <vt:lpstr>Überblick</vt:lpstr>
      <vt:lpstr>Relativ und absolut</vt:lpstr>
      <vt:lpstr>Das Gesetz des Kompasses</vt:lpstr>
      <vt:lpstr>Abstände: margin Besonderheiten</vt:lpstr>
      <vt:lpstr>Overflow</vt:lpstr>
      <vt:lpstr>CSS für Text</vt:lpstr>
      <vt:lpstr>CSS3</vt:lpstr>
      <vt:lpstr>HTML5</vt:lpstr>
      <vt:lpstr>z-index</vt:lpstr>
      <vt:lpstr>PowerPoint-Präsentation</vt:lpstr>
      <vt:lpstr>Ende 7. Kapitel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Rebecca Rottensteiner</dc:creator>
  <cp:lastModifiedBy>Rebecca Rottensteiner</cp:lastModifiedBy>
  <cp:revision>5</cp:revision>
  <dcterms:created xsi:type="dcterms:W3CDTF">2019-04-14T16:39:40Z</dcterms:created>
  <dcterms:modified xsi:type="dcterms:W3CDTF">2019-08-07T11:28:05Z</dcterms:modified>
</cp:coreProperties>
</file>