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11" r:id="rId4"/>
    <p:sldId id="312" r:id="rId5"/>
    <p:sldId id="309" r:id="rId6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CF5B1-B853-4063-A4EF-2CD72E3415D0}" v="435" dt="2019-08-07T08:58:38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Rottensteiner" userId="0b3bafb9-27b5-4ca3-88c6-6e68c01e6d3f" providerId="ADAL" clId="{295CF5B1-B853-4063-A4EF-2CD72E3415D0}"/>
    <pc:docChg chg="undo redo custSel addSld delSld modSld">
      <pc:chgData name="Rebecca Rottensteiner" userId="0b3bafb9-27b5-4ca3-88c6-6e68c01e6d3f" providerId="ADAL" clId="{295CF5B1-B853-4063-A4EF-2CD72E3415D0}" dt="2019-08-07T09:00:04.703" v="913" actId="2696"/>
      <pc:docMkLst>
        <pc:docMk/>
      </pc:docMkLst>
      <pc:sldChg chg="modSp">
        <pc:chgData name="Rebecca Rottensteiner" userId="0b3bafb9-27b5-4ca3-88c6-6e68c01e6d3f" providerId="ADAL" clId="{295CF5B1-B853-4063-A4EF-2CD72E3415D0}" dt="2019-08-06T12:59:49.317" v="13" actId="12"/>
        <pc:sldMkLst>
          <pc:docMk/>
          <pc:sldMk cId="395068098" sldId="306"/>
        </pc:sldMkLst>
        <pc:spChg chg="mod">
          <ac:chgData name="Rebecca Rottensteiner" userId="0b3bafb9-27b5-4ca3-88c6-6e68c01e6d3f" providerId="ADAL" clId="{295CF5B1-B853-4063-A4EF-2CD72E3415D0}" dt="2019-08-06T12:59:49.317" v="13" actId="12"/>
          <ac:spMkLst>
            <pc:docMk/>
            <pc:sldMk cId="395068098" sldId="306"/>
            <ac:spMk id="4" creationId="{C589BDAD-3B42-4902-A63F-4CA85CACC829}"/>
          </ac:spMkLst>
        </pc:spChg>
      </pc:sldChg>
      <pc:sldChg chg="modSp">
        <pc:chgData name="Rebecca Rottensteiner" userId="0b3bafb9-27b5-4ca3-88c6-6e68c01e6d3f" providerId="ADAL" clId="{295CF5B1-B853-4063-A4EF-2CD72E3415D0}" dt="2019-08-06T13:00:46.881" v="16" actId="12"/>
        <pc:sldMkLst>
          <pc:docMk/>
          <pc:sldMk cId="2228634875" sldId="310"/>
        </pc:sldMkLst>
        <pc:spChg chg="mod">
          <ac:chgData name="Rebecca Rottensteiner" userId="0b3bafb9-27b5-4ca3-88c6-6e68c01e6d3f" providerId="ADAL" clId="{295CF5B1-B853-4063-A4EF-2CD72E3415D0}" dt="2019-08-06T13:00:46.881" v="16" actId="12"/>
          <ac:spMkLst>
            <pc:docMk/>
            <pc:sldMk cId="2228634875" sldId="310"/>
            <ac:spMk id="3" creationId="{0FFD2C66-55E0-4141-9332-D4F5461E189B}"/>
          </ac:spMkLst>
        </pc:spChg>
      </pc:sldChg>
      <pc:sldChg chg="modSp">
        <pc:chgData name="Rebecca Rottensteiner" userId="0b3bafb9-27b5-4ca3-88c6-6e68c01e6d3f" providerId="ADAL" clId="{295CF5B1-B853-4063-A4EF-2CD72E3415D0}" dt="2019-08-06T13:00:25.764" v="14" actId="12"/>
        <pc:sldMkLst>
          <pc:docMk/>
          <pc:sldMk cId="84372612" sldId="312"/>
        </pc:sldMkLst>
        <pc:spChg chg="mod">
          <ac:chgData name="Rebecca Rottensteiner" userId="0b3bafb9-27b5-4ca3-88c6-6e68c01e6d3f" providerId="ADAL" clId="{295CF5B1-B853-4063-A4EF-2CD72E3415D0}" dt="2019-08-06T13:00:25.764" v="14" actId="12"/>
          <ac:spMkLst>
            <pc:docMk/>
            <pc:sldMk cId="84372612" sldId="312"/>
            <ac:spMk id="3" creationId="{4E1CCFC2-08F3-46E6-BB89-4A0672D9FD33}"/>
          </ac:spMkLst>
        </pc:spChg>
      </pc:sldChg>
      <pc:sldChg chg="modSp add">
        <pc:chgData name="Rebecca Rottensteiner" userId="0b3bafb9-27b5-4ca3-88c6-6e68c01e6d3f" providerId="ADAL" clId="{295CF5B1-B853-4063-A4EF-2CD72E3415D0}" dt="2019-08-06T12:14:55.241" v="7" actId="20577"/>
        <pc:sldMkLst>
          <pc:docMk/>
          <pc:sldMk cId="3449327781" sldId="313"/>
        </pc:sldMkLst>
        <pc:spChg chg="mod">
          <ac:chgData name="Rebecca Rottensteiner" userId="0b3bafb9-27b5-4ca3-88c6-6e68c01e6d3f" providerId="ADAL" clId="{295CF5B1-B853-4063-A4EF-2CD72E3415D0}" dt="2019-08-06T12:14:55.241" v="7" actId="20577"/>
          <ac:spMkLst>
            <pc:docMk/>
            <pc:sldMk cId="3449327781" sldId="313"/>
            <ac:spMk id="2" creationId="{80622E32-350F-4329-B6B4-0AA2058919FB}"/>
          </ac:spMkLst>
        </pc:spChg>
      </pc:sldChg>
      <pc:sldChg chg="addSp delSp modSp add del">
        <pc:chgData name="Rebecca Rottensteiner" userId="0b3bafb9-27b5-4ca3-88c6-6e68c01e6d3f" providerId="ADAL" clId="{295CF5B1-B853-4063-A4EF-2CD72E3415D0}" dt="2019-08-07T09:00:04.703" v="913" actId="2696"/>
        <pc:sldMkLst>
          <pc:docMk/>
          <pc:sldMk cId="3573567536" sldId="314"/>
        </pc:sldMkLst>
        <pc:spChg chg="mod">
          <ac:chgData name="Rebecca Rottensteiner" userId="0b3bafb9-27b5-4ca3-88c6-6e68c01e6d3f" providerId="ADAL" clId="{295CF5B1-B853-4063-A4EF-2CD72E3415D0}" dt="2019-08-06T12:14:58.145" v="12" actId="20577"/>
          <ac:spMkLst>
            <pc:docMk/>
            <pc:sldMk cId="3573567536" sldId="314"/>
            <ac:spMk id="2" creationId="{6404588F-6F82-42D1-9B13-B272256C86E3}"/>
          </ac:spMkLst>
        </pc:spChg>
        <pc:grpChg chg="add del">
          <ac:chgData name="Rebecca Rottensteiner" userId="0b3bafb9-27b5-4ca3-88c6-6e68c01e6d3f" providerId="ADAL" clId="{295CF5B1-B853-4063-A4EF-2CD72E3415D0}" dt="2019-08-07T08:34:44.951" v="827"/>
          <ac:grpSpMkLst>
            <pc:docMk/>
            <pc:sldMk cId="3573567536" sldId="314"/>
            <ac:grpSpMk id="3" creationId="{5AFDC744-D6BD-4E28-A2C8-150328572654}"/>
          </ac:grpSpMkLst>
        </pc:grpChg>
      </pc:sldChg>
      <pc:sldChg chg="addSp delSp modSp add">
        <pc:chgData name="Rebecca Rottensteiner" userId="0b3bafb9-27b5-4ca3-88c6-6e68c01e6d3f" providerId="ADAL" clId="{295CF5B1-B853-4063-A4EF-2CD72E3415D0}" dt="2019-08-07T08:34:22.579" v="808" actId="1038"/>
        <pc:sldMkLst>
          <pc:docMk/>
          <pc:sldMk cId="545415533" sldId="315"/>
        </pc:sldMkLst>
        <pc:spChg chg="del">
          <ac:chgData name="Rebecca Rottensteiner" userId="0b3bafb9-27b5-4ca3-88c6-6e68c01e6d3f" providerId="ADAL" clId="{295CF5B1-B853-4063-A4EF-2CD72E3415D0}" dt="2019-08-06T13:00:58.086" v="18"/>
          <ac:spMkLst>
            <pc:docMk/>
            <pc:sldMk cId="545415533" sldId="315"/>
            <ac:spMk id="2" creationId="{0F907765-4C7D-4B60-BC3D-7C9404594226}"/>
          </ac:spMkLst>
        </pc:spChg>
        <pc:spChg chg="add mod">
          <ac:chgData name="Rebecca Rottensteiner" userId="0b3bafb9-27b5-4ca3-88c6-6e68c01e6d3f" providerId="ADAL" clId="{295CF5B1-B853-4063-A4EF-2CD72E3415D0}" dt="2019-08-07T07:43:52.557" v="290" actId="1076"/>
          <ac:spMkLst>
            <pc:docMk/>
            <pc:sldMk cId="545415533" sldId="315"/>
            <ac:spMk id="2" creationId="{A694BCAF-47E6-47A9-99C4-ADF088AA5507}"/>
          </ac:spMkLst>
        </pc:spChg>
        <pc:spChg chg="add mod">
          <ac:chgData name="Rebecca Rottensteiner" userId="0b3bafb9-27b5-4ca3-88c6-6e68c01e6d3f" providerId="ADAL" clId="{295CF5B1-B853-4063-A4EF-2CD72E3415D0}" dt="2019-08-07T07:29:14.457" v="129" actId="20577"/>
          <ac:spMkLst>
            <pc:docMk/>
            <pc:sldMk cId="545415533" sldId="315"/>
            <ac:spMk id="3" creationId="{0F12FB35-1F8B-43D3-A38A-0A4B2681AF30}"/>
          </ac:spMkLst>
        </pc:spChg>
        <pc:spChg chg="add mod">
          <ac:chgData name="Rebecca Rottensteiner" userId="0b3bafb9-27b5-4ca3-88c6-6e68c01e6d3f" providerId="ADAL" clId="{295CF5B1-B853-4063-A4EF-2CD72E3415D0}" dt="2019-08-07T07:34:06.625" v="147" actId="113"/>
          <ac:spMkLst>
            <pc:docMk/>
            <pc:sldMk cId="545415533" sldId="315"/>
            <ac:spMk id="4" creationId="{490C7718-9613-4D11-89E7-C66515F1C851}"/>
          </ac:spMkLst>
        </pc:spChg>
        <pc:spChg chg="add mod">
          <ac:chgData name="Rebecca Rottensteiner" userId="0b3bafb9-27b5-4ca3-88c6-6e68c01e6d3f" providerId="ADAL" clId="{295CF5B1-B853-4063-A4EF-2CD72E3415D0}" dt="2019-08-07T08:34:16.909" v="803" actId="14100"/>
          <ac:spMkLst>
            <pc:docMk/>
            <pc:sldMk cId="545415533" sldId="315"/>
            <ac:spMk id="6" creationId="{5A3DED9B-003F-4969-B117-F4DE2E22BD3C}"/>
          </ac:spMkLst>
        </pc:spChg>
        <pc:spChg chg="add mod">
          <ac:chgData name="Rebecca Rottensteiner" userId="0b3bafb9-27b5-4ca3-88c6-6e68c01e6d3f" providerId="ADAL" clId="{295CF5B1-B853-4063-A4EF-2CD72E3415D0}" dt="2019-08-07T07:43:50.167" v="289" actId="1076"/>
          <ac:spMkLst>
            <pc:docMk/>
            <pc:sldMk cId="545415533" sldId="315"/>
            <ac:spMk id="8" creationId="{8F62AE88-159D-4E1B-8A5E-D33301D356C8}"/>
          </ac:spMkLst>
        </pc:spChg>
        <pc:spChg chg="add mod">
          <ac:chgData name="Rebecca Rottensteiner" userId="0b3bafb9-27b5-4ca3-88c6-6e68c01e6d3f" providerId="ADAL" clId="{295CF5B1-B853-4063-A4EF-2CD72E3415D0}" dt="2019-08-07T07:37:23.750" v="189" actId="1076"/>
          <ac:spMkLst>
            <pc:docMk/>
            <pc:sldMk cId="545415533" sldId="315"/>
            <ac:spMk id="9" creationId="{ACFB3657-5EC5-4CC7-A6F9-03A1CDA5F3C6}"/>
          </ac:spMkLst>
        </pc:spChg>
        <pc:spChg chg="add del">
          <ac:chgData name="Rebecca Rottensteiner" userId="0b3bafb9-27b5-4ca3-88c6-6e68c01e6d3f" providerId="ADAL" clId="{295CF5B1-B853-4063-A4EF-2CD72E3415D0}" dt="2019-08-07T07:37:03.430" v="184"/>
          <ac:spMkLst>
            <pc:docMk/>
            <pc:sldMk cId="545415533" sldId="315"/>
            <ac:spMk id="10" creationId="{1F93BFD2-3655-4E64-8E36-C39A2D2FD370}"/>
          </ac:spMkLst>
        </pc:spChg>
        <pc:spChg chg="add del">
          <ac:chgData name="Rebecca Rottensteiner" userId="0b3bafb9-27b5-4ca3-88c6-6e68c01e6d3f" providerId="ADAL" clId="{295CF5B1-B853-4063-A4EF-2CD72E3415D0}" dt="2019-08-07T07:37:07.959" v="186"/>
          <ac:spMkLst>
            <pc:docMk/>
            <pc:sldMk cId="545415533" sldId="315"/>
            <ac:spMk id="11" creationId="{E9D11B96-E0AE-42BC-8707-02C67F6DF5ED}"/>
          </ac:spMkLst>
        </pc:spChg>
        <pc:grpChg chg="add mod">
          <ac:chgData name="Rebecca Rottensteiner" userId="0b3bafb9-27b5-4ca3-88c6-6e68c01e6d3f" providerId="ADAL" clId="{295CF5B1-B853-4063-A4EF-2CD72E3415D0}" dt="2019-08-07T08:34:22.579" v="808" actId="1038"/>
          <ac:grpSpMkLst>
            <pc:docMk/>
            <pc:sldMk cId="545415533" sldId="315"/>
            <ac:grpSpMk id="12" creationId="{7F89C107-6A7E-4CF0-B97A-E0EF06E9AE23}"/>
          </ac:grpSpMkLst>
        </pc:grpChg>
        <pc:picChg chg="add del mod">
          <ac:chgData name="Rebecca Rottensteiner" userId="0b3bafb9-27b5-4ca3-88c6-6e68c01e6d3f" providerId="ADAL" clId="{295CF5B1-B853-4063-A4EF-2CD72E3415D0}" dt="2019-08-07T07:34:11.876" v="148" actId="478"/>
          <ac:picMkLst>
            <pc:docMk/>
            <pc:sldMk cId="545415533" sldId="315"/>
            <ac:picMk id="5" creationId="{816995BD-5060-4317-B5A7-B442E3CDFE17}"/>
          </ac:picMkLst>
        </pc:picChg>
        <pc:picChg chg="add mod">
          <ac:chgData name="Rebecca Rottensteiner" userId="0b3bafb9-27b5-4ca3-88c6-6e68c01e6d3f" providerId="ADAL" clId="{295CF5B1-B853-4063-A4EF-2CD72E3415D0}" dt="2019-08-07T08:34:09.682" v="801" actId="1076"/>
          <ac:picMkLst>
            <pc:docMk/>
            <pc:sldMk cId="545415533" sldId="315"/>
            <ac:picMk id="7" creationId="{571B48E8-04E8-4093-A7FA-7E3EBAF71264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34:26.567" v="809"/>
        <pc:sldMkLst>
          <pc:docMk/>
          <pc:sldMk cId="1069950312" sldId="316"/>
        </pc:sldMkLst>
        <pc:spChg chg="mod">
          <ac:chgData name="Rebecca Rottensteiner" userId="0b3bafb9-27b5-4ca3-88c6-6e68c01e6d3f" providerId="ADAL" clId="{295CF5B1-B853-4063-A4EF-2CD72E3415D0}" dt="2019-08-07T07:38:30.317" v="193" actId="20577"/>
          <ac:spMkLst>
            <pc:docMk/>
            <pc:sldMk cId="1069950312" sldId="316"/>
            <ac:spMk id="2" creationId="{0FA4E04C-664E-4559-9837-370265F040FC}"/>
          </ac:spMkLst>
        </pc:spChg>
        <pc:spChg chg="mod">
          <ac:chgData name="Rebecca Rottensteiner" userId="0b3bafb9-27b5-4ca3-88c6-6e68c01e6d3f" providerId="ADAL" clId="{295CF5B1-B853-4063-A4EF-2CD72E3415D0}" dt="2019-08-07T07:38:38.550" v="194"/>
          <ac:spMkLst>
            <pc:docMk/>
            <pc:sldMk cId="1069950312" sldId="316"/>
            <ac:spMk id="3" creationId="{1BAE4855-EB25-4D9D-BD59-F9B17A19C77F}"/>
          </ac:spMkLst>
        </pc:spChg>
        <pc:grpChg chg="add del">
          <ac:chgData name="Rebecca Rottensteiner" userId="0b3bafb9-27b5-4ca3-88c6-6e68c01e6d3f" providerId="ADAL" clId="{295CF5B1-B853-4063-A4EF-2CD72E3415D0}" dt="2019-08-07T08:33:48.971" v="797"/>
          <ac:grpSpMkLst>
            <pc:docMk/>
            <pc:sldMk cId="1069950312" sldId="316"/>
            <ac:grpSpMk id="5" creationId="{AB79B531-AE94-4118-ACCE-AF9AD6F7017A}"/>
          </ac:grpSpMkLst>
        </pc:grpChg>
        <pc:grpChg chg="add">
          <ac:chgData name="Rebecca Rottensteiner" userId="0b3bafb9-27b5-4ca3-88c6-6e68c01e6d3f" providerId="ADAL" clId="{295CF5B1-B853-4063-A4EF-2CD72E3415D0}" dt="2019-08-07T08:34:26.567" v="809"/>
          <ac:grpSpMkLst>
            <pc:docMk/>
            <pc:sldMk cId="1069950312" sldId="316"/>
            <ac:grpSpMk id="8" creationId="{8DB9C558-C403-437D-9D52-415BA0940931}"/>
          </ac:grpSpMkLst>
        </pc:grpChg>
        <pc:picChg chg="add mod modCrop">
          <ac:chgData name="Rebecca Rottensteiner" userId="0b3bafb9-27b5-4ca3-88c6-6e68c01e6d3f" providerId="ADAL" clId="{295CF5B1-B853-4063-A4EF-2CD72E3415D0}" dt="2019-08-07T07:38:43.650" v="195" actId="732"/>
          <ac:picMkLst>
            <pc:docMk/>
            <pc:sldMk cId="1069950312" sldId="316"/>
            <ac:picMk id="4" creationId="{702EA5B6-D47A-4253-A037-7E00D7709F5B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34:27.639" v="810"/>
        <pc:sldMkLst>
          <pc:docMk/>
          <pc:sldMk cId="298296480" sldId="317"/>
        </pc:sldMkLst>
        <pc:spChg chg="mod">
          <ac:chgData name="Rebecca Rottensteiner" userId="0b3bafb9-27b5-4ca3-88c6-6e68c01e6d3f" providerId="ADAL" clId="{295CF5B1-B853-4063-A4EF-2CD72E3415D0}" dt="2019-08-07T07:41:39.928" v="250" actId="20577"/>
          <ac:spMkLst>
            <pc:docMk/>
            <pc:sldMk cId="298296480" sldId="317"/>
            <ac:spMk id="2" creationId="{999E7584-E3BD-4324-8F01-75FF5E2FD9AD}"/>
          </ac:spMkLst>
        </pc:spChg>
        <pc:spChg chg="del">
          <ac:chgData name="Rebecca Rottensteiner" userId="0b3bafb9-27b5-4ca3-88c6-6e68c01e6d3f" providerId="ADAL" clId="{295CF5B1-B853-4063-A4EF-2CD72E3415D0}" dt="2019-08-07T07:39:16.732" v="199"/>
          <ac:spMkLst>
            <pc:docMk/>
            <pc:sldMk cId="298296480" sldId="317"/>
            <ac:spMk id="3" creationId="{AE427EAE-959C-4131-9080-29AF08FF965C}"/>
          </ac:spMkLst>
        </pc:spChg>
        <pc:spChg chg="add mod">
          <ac:chgData name="Rebecca Rottensteiner" userId="0b3bafb9-27b5-4ca3-88c6-6e68c01e6d3f" providerId="ADAL" clId="{295CF5B1-B853-4063-A4EF-2CD72E3415D0}" dt="2019-08-07T08:02:35.006" v="297" actId="108"/>
          <ac:spMkLst>
            <pc:docMk/>
            <pc:sldMk cId="298296480" sldId="317"/>
            <ac:spMk id="6" creationId="{714CC250-5CE2-4FA4-ADE4-B9A0936DFEBE}"/>
          </ac:spMkLst>
        </pc:spChg>
        <pc:spChg chg="add del mod">
          <ac:chgData name="Rebecca Rottensteiner" userId="0b3bafb9-27b5-4ca3-88c6-6e68c01e6d3f" providerId="ADAL" clId="{295CF5B1-B853-4063-A4EF-2CD72E3415D0}" dt="2019-08-07T07:41:27.173" v="242"/>
          <ac:spMkLst>
            <pc:docMk/>
            <pc:sldMk cId="298296480" sldId="317"/>
            <ac:spMk id="7" creationId="{3A23A504-E84E-425F-8DB8-5D4A21C06D92}"/>
          </ac:spMkLst>
        </pc:spChg>
        <pc:spChg chg="add mod">
          <ac:chgData name="Rebecca Rottensteiner" userId="0b3bafb9-27b5-4ca3-88c6-6e68c01e6d3f" providerId="ADAL" clId="{295CF5B1-B853-4063-A4EF-2CD72E3415D0}" dt="2019-08-07T07:43:40.746" v="287" actId="1076"/>
          <ac:spMkLst>
            <pc:docMk/>
            <pc:sldMk cId="298296480" sldId="317"/>
            <ac:spMk id="8" creationId="{79964581-240B-4FD0-B01C-74DF61A25024}"/>
          </ac:spMkLst>
        </pc:spChg>
        <pc:grpChg chg="add del">
          <ac:chgData name="Rebecca Rottensteiner" userId="0b3bafb9-27b5-4ca3-88c6-6e68c01e6d3f" providerId="ADAL" clId="{295CF5B1-B853-4063-A4EF-2CD72E3415D0}" dt="2019-08-07T08:33:48.146" v="796"/>
          <ac:grpSpMkLst>
            <pc:docMk/>
            <pc:sldMk cId="298296480" sldId="317"/>
            <ac:grpSpMk id="9" creationId="{C0808957-BA6D-4E0B-8E6E-1A2EB6A19E5E}"/>
          </ac:grpSpMkLst>
        </pc:grpChg>
        <pc:grpChg chg="add">
          <ac:chgData name="Rebecca Rottensteiner" userId="0b3bafb9-27b5-4ca3-88c6-6e68c01e6d3f" providerId="ADAL" clId="{295CF5B1-B853-4063-A4EF-2CD72E3415D0}" dt="2019-08-07T08:34:27.639" v="810"/>
          <ac:grpSpMkLst>
            <pc:docMk/>
            <pc:sldMk cId="298296480" sldId="317"/>
            <ac:grpSpMk id="12" creationId="{52C29D1D-6628-4674-803C-2682D8064026}"/>
          </ac:grpSpMkLst>
        </pc:grpChg>
        <pc:picChg chg="add del mod modCrop">
          <ac:chgData name="Rebecca Rottensteiner" userId="0b3bafb9-27b5-4ca3-88c6-6e68c01e6d3f" providerId="ADAL" clId="{295CF5B1-B853-4063-A4EF-2CD72E3415D0}" dt="2019-08-07T07:39:01.875" v="196" actId="478"/>
          <ac:picMkLst>
            <pc:docMk/>
            <pc:sldMk cId="298296480" sldId="317"/>
            <ac:picMk id="4" creationId="{DAD3444E-BC00-4890-B2E0-8D7C758A0354}"/>
          </ac:picMkLst>
        </pc:picChg>
        <pc:picChg chg="add mod modCrop">
          <ac:chgData name="Rebecca Rottensteiner" userId="0b3bafb9-27b5-4ca3-88c6-6e68c01e6d3f" providerId="ADAL" clId="{295CF5B1-B853-4063-A4EF-2CD72E3415D0}" dt="2019-08-07T07:41:33.050" v="246" actId="1076"/>
          <ac:picMkLst>
            <pc:docMk/>
            <pc:sldMk cId="298296480" sldId="317"/>
            <ac:picMk id="5" creationId="{D18623BF-24BF-467E-870B-A367570DB7E7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34:28.553" v="811"/>
        <pc:sldMkLst>
          <pc:docMk/>
          <pc:sldMk cId="842785141" sldId="318"/>
        </pc:sldMkLst>
        <pc:spChg chg="mod">
          <ac:chgData name="Rebecca Rottensteiner" userId="0b3bafb9-27b5-4ca3-88c6-6e68c01e6d3f" providerId="ADAL" clId="{295CF5B1-B853-4063-A4EF-2CD72E3415D0}" dt="2019-08-07T07:42:37.206" v="273" actId="20577"/>
          <ac:spMkLst>
            <pc:docMk/>
            <pc:sldMk cId="842785141" sldId="318"/>
            <ac:spMk id="2" creationId="{2DEECD15-FB93-44F6-B919-678F453D10BB}"/>
          </ac:spMkLst>
        </pc:spChg>
        <pc:spChg chg="del">
          <ac:chgData name="Rebecca Rottensteiner" userId="0b3bafb9-27b5-4ca3-88c6-6e68c01e6d3f" providerId="ADAL" clId="{295CF5B1-B853-4063-A4EF-2CD72E3415D0}" dt="2019-08-07T07:44:13.535" v="293"/>
          <ac:spMkLst>
            <pc:docMk/>
            <pc:sldMk cId="842785141" sldId="318"/>
            <ac:spMk id="3" creationId="{94DB4D63-2C78-4757-95DC-7E7DD757D234}"/>
          </ac:spMkLst>
        </pc:spChg>
        <pc:spChg chg="add mod">
          <ac:chgData name="Rebecca Rottensteiner" userId="0b3bafb9-27b5-4ca3-88c6-6e68c01e6d3f" providerId="ADAL" clId="{295CF5B1-B853-4063-A4EF-2CD72E3415D0}" dt="2019-08-07T08:03:14.973" v="312" actId="1076"/>
          <ac:spMkLst>
            <pc:docMk/>
            <pc:sldMk cId="842785141" sldId="318"/>
            <ac:spMk id="6" creationId="{5F51B440-13EF-43CA-8EC4-98C738CE002B}"/>
          </ac:spMkLst>
        </pc:spChg>
        <pc:spChg chg="add mod">
          <ac:chgData name="Rebecca Rottensteiner" userId="0b3bafb9-27b5-4ca3-88c6-6e68c01e6d3f" providerId="ADAL" clId="{295CF5B1-B853-4063-A4EF-2CD72E3415D0}" dt="2019-08-07T08:03:42.907" v="322" actId="1076"/>
          <ac:spMkLst>
            <pc:docMk/>
            <pc:sldMk cId="842785141" sldId="318"/>
            <ac:spMk id="7" creationId="{1B2A5466-5B1C-4368-B16D-4D7D56DEF80D}"/>
          </ac:spMkLst>
        </pc:spChg>
        <pc:spChg chg="add mod">
          <ac:chgData name="Rebecca Rottensteiner" userId="0b3bafb9-27b5-4ca3-88c6-6e68c01e6d3f" providerId="ADAL" clId="{295CF5B1-B853-4063-A4EF-2CD72E3415D0}" dt="2019-08-07T08:03:41.207" v="321" actId="1076"/>
          <ac:spMkLst>
            <pc:docMk/>
            <pc:sldMk cId="842785141" sldId="318"/>
            <ac:spMk id="8" creationId="{10DD2690-04FD-43F9-8F1F-2A8C9FBFF95F}"/>
          </ac:spMkLst>
        </pc:spChg>
        <pc:grpChg chg="add del">
          <ac:chgData name="Rebecca Rottensteiner" userId="0b3bafb9-27b5-4ca3-88c6-6e68c01e6d3f" providerId="ADAL" clId="{295CF5B1-B853-4063-A4EF-2CD72E3415D0}" dt="2019-08-07T08:33:47.273" v="795"/>
          <ac:grpSpMkLst>
            <pc:docMk/>
            <pc:sldMk cId="842785141" sldId="318"/>
            <ac:grpSpMk id="10" creationId="{1AC9385D-02FB-45BE-96F6-DDA7CE2A3577}"/>
          </ac:grpSpMkLst>
        </pc:grpChg>
        <pc:grpChg chg="add">
          <ac:chgData name="Rebecca Rottensteiner" userId="0b3bafb9-27b5-4ca3-88c6-6e68c01e6d3f" providerId="ADAL" clId="{295CF5B1-B853-4063-A4EF-2CD72E3415D0}" dt="2019-08-07T08:34:28.553" v="811"/>
          <ac:grpSpMkLst>
            <pc:docMk/>
            <pc:sldMk cId="842785141" sldId="318"/>
            <ac:grpSpMk id="13" creationId="{B0DD81F8-767D-4A9C-B87B-B5DEB114C23E}"/>
          </ac:grpSpMkLst>
        </pc:grpChg>
        <pc:picChg chg="add del mod">
          <ac:chgData name="Rebecca Rottensteiner" userId="0b3bafb9-27b5-4ca3-88c6-6e68c01e6d3f" providerId="ADAL" clId="{295CF5B1-B853-4063-A4EF-2CD72E3415D0}" dt="2019-08-07T07:42:17.738" v="256" actId="478"/>
          <ac:picMkLst>
            <pc:docMk/>
            <pc:sldMk cId="842785141" sldId="318"/>
            <ac:picMk id="4" creationId="{42726F38-4F27-4C82-97E6-4EC01D0E11D5}"/>
          </ac:picMkLst>
        </pc:picChg>
        <pc:picChg chg="add del mod">
          <ac:chgData name="Rebecca Rottensteiner" userId="0b3bafb9-27b5-4ca3-88c6-6e68c01e6d3f" providerId="ADAL" clId="{295CF5B1-B853-4063-A4EF-2CD72E3415D0}" dt="2019-08-07T07:42:18.287" v="257" actId="478"/>
          <ac:picMkLst>
            <pc:docMk/>
            <pc:sldMk cId="842785141" sldId="318"/>
            <ac:picMk id="5" creationId="{F65F441B-6A06-42C0-B987-DF239E5FE06A}"/>
          </ac:picMkLst>
        </pc:picChg>
        <pc:picChg chg="add mod">
          <ac:chgData name="Rebecca Rottensteiner" userId="0b3bafb9-27b5-4ca3-88c6-6e68c01e6d3f" providerId="ADAL" clId="{295CF5B1-B853-4063-A4EF-2CD72E3415D0}" dt="2019-08-07T08:03:38.055" v="320" actId="1076"/>
          <ac:picMkLst>
            <pc:docMk/>
            <pc:sldMk cId="842785141" sldId="318"/>
            <ac:picMk id="4099" creationId="{704FFEBB-B277-45EF-A55A-6A1125B98D07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47:08.449" v="906" actId="1076"/>
        <pc:sldMkLst>
          <pc:docMk/>
          <pc:sldMk cId="3450627394" sldId="319"/>
        </pc:sldMkLst>
        <pc:spChg chg="mod">
          <ac:chgData name="Rebecca Rottensteiner" userId="0b3bafb9-27b5-4ca3-88c6-6e68c01e6d3f" providerId="ADAL" clId="{295CF5B1-B853-4063-A4EF-2CD72E3415D0}" dt="2019-08-07T07:42:47.064" v="275" actId="20577"/>
          <ac:spMkLst>
            <pc:docMk/>
            <pc:sldMk cId="3450627394" sldId="319"/>
            <ac:spMk id="2" creationId="{26FD63E6-0D56-4D9D-A352-1639691CCE84}"/>
          </ac:spMkLst>
        </pc:spChg>
        <pc:spChg chg="del">
          <ac:chgData name="Rebecca Rottensteiner" userId="0b3bafb9-27b5-4ca3-88c6-6e68c01e6d3f" providerId="ADAL" clId="{295CF5B1-B853-4063-A4EF-2CD72E3415D0}" dt="2019-08-07T07:42:55.484" v="276"/>
          <ac:spMkLst>
            <pc:docMk/>
            <pc:sldMk cId="3450627394" sldId="319"/>
            <ac:spMk id="3" creationId="{FBE27282-B753-4725-AB9A-9D85047A8777}"/>
          </ac:spMkLst>
        </pc:spChg>
        <pc:spChg chg="add del mod">
          <ac:chgData name="Rebecca Rottensteiner" userId="0b3bafb9-27b5-4ca3-88c6-6e68c01e6d3f" providerId="ADAL" clId="{295CF5B1-B853-4063-A4EF-2CD72E3415D0}" dt="2019-08-07T07:44:08.133" v="291"/>
          <ac:spMkLst>
            <pc:docMk/>
            <pc:sldMk cId="3450627394" sldId="319"/>
            <ac:spMk id="6" creationId="{C35C817A-E24F-4301-8E35-3B3DFFD9DEB8}"/>
          </ac:spMkLst>
        </pc:spChg>
        <pc:spChg chg="add del mod">
          <ac:chgData name="Rebecca Rottensteiner" userId="0b3bafb9-27b5-4ca3-88c6-6e68c01e6d3f" providerId="ADAL" clId="{295CF5B1-B853-4063-A4EF-2CD72E3415D0}" dt="2019-08-07T07:44:08.133" v="291"/>
          <ac:spMkLst>
            <pc:docMk/>
            <pc:sldMk cId="3450627394" sldId="319"/>
            <ac:spMk id="7" creationId="{25611DD7-90CF-42B8-9A71-1C2384D64A2F}"/>
          </ac:spMkLst>
        </pc:spChg>
        <pc:spChg chg="add mod">
          <ac:chgData name="Rebecca Rottensteiner" userId="0b3bafb9-27b5-4ca3-88c6-6e68c01e6d3f" providerId="ADAL" clId="{295CF5B1-B853-4063-A4EF-2CD72E3415D0}" dt="2019-08-07T08:07:20.813" v="394" actId="20577"/>
          <ac:spMkLst>
            <pc:docMk/>
            <pc:sldMk cId="3450627394" sldId="319"/>
            <ac:spMk id="8" creationId="{53FB39EA-4315-4076-A086-35C11232C392}"/>
          </ac:spMkLst>
        </pc:spChg>
        <pc:spChg chg="add del mod">
          <ac:chgData name="Rebecca Rottensteiner" userId="0b3bafb9-27b5-4ca3-88c6-6e68c01e6d3f" providerId="ADAL" clId="{295CF5B1-B853-4063-A4EF-2CD72E3415D0}" dt="2019-08-07T08:04:59.987" v="341" actId="478"/>
          <ac:spMkLst>
            <pc:docMk/>
            <pc:sldMk cId="3450627394" sldId="319"/>
            <ac:spMk id="9" creationId="{A3537971-9CEC-4F1B-BD53-F7B429DA11A1}"/>
          </ac:spMkLst>
        </pc:spChg>
        <pc:spChg chg="add mod">
          <ac:chgData name="Rebecca Rottensteiner" userId="0b3bafb9-27b5-4ca3-88c6-6e68c01e6d3f" providerId="ADAL" clId="{295CF5B1-B853-4063-A4EF-2CD72E3415D0}" dt="2019-08-07T08:07:05.440" v="389" actId="1076"/>
          <ac:spMkLst>
            <pc:docMk/>
            <pc:sldMk cId="3450627394" sldId="319"/>
            <ac:spMk id="10" creationId="{1B2847BA-AD3C-4761-8A7E-7B2804BCC55F}"/>
          </ac:spMkLst>
        </pc:spChg>
        <pc:grpChg chg="add del">
          <ac:chgData name="Rebecca Rottensteiner" userId="0b3bafb9-27b5-4ca3-88c6-6e68c01e6d3f" providerId="ADAL" clId="{295CF5B1-B853-4063-A4EF-2CD72E3415D0}" dt="2019-08-07T08:33:46.323" v="793"/>
          <ac:grpSpMkLst>
            <pc:docMk/>
            <pc:sldMk cId="3450627394" sldId="319"/>
            <ac:grpSpMk id="12" creationId="{BE221AC6-5219-440C-BDAB-472145D6004C}"/>
          </ac:grpSpMkLst>
        </pc:grpChg>
        <pc:grpChg chg="add">
          <ac:chgData name="Rebecca Rottensteiner" userId="0b3bafb9-27b5-4ca3-88c6-6e68c01e6d3f" providerId="ADAL" clId="{295CF5B1-B853-4063-A4EF-2CD72E3415D0}" dt="2019-08-07T08:34:30.674" v="813"/>
          <ac:grpSpMkLst>
            <pc:docMk/>
            <pc:sldMk cId="3450627394" sldId="319"/>
            <ac:grpSpMk id="15" creationId="{666ECFCB-4051-4F3C-B6AD-89E0276743E9}"/>
          </ac:grpSpMkLst>
        </pc:grpChg>
        <pc:picChg chg="add del mod modCrop">
          <ac:chgData name="Rebecca Rottensteiner" userId="0b3bafb9-27b5-4ca3-88c6-6e68c01e6d3f" providerId="ADAL" clId="{295CF5B1-B853-4063-A4EF-2CD72E3415D0}" dt="2019-08-07T07:42:20.213" v="258" actId="478"/>
          <ac:picMkLst>
            <pc:docMk/>
            <pc:sldMk cId="3450627394" sldId="319"/>
            <ac:picMk id="4" creationId="{133BBC76-7C86-43AB-B6D3-7E77D78CBA31}"/>
          </ac:picMkLst>
        </pc:picChg>
        <pc:picChg chg="add del mod modCrop">
          <ac:chgData name="Rebecca Rottensteiner" userId="0b3bafb9-27b5-4ca3-88c6-6e68c01e6d3f" providerId="ADAL" clId="{295CF5B1-B853-4063-A4EF-2CD72E3415D0}" dt="2019-08-07T07:42:20.769" v="259" actId="478"/>
          <ac:picMkLst>
            <pc:docMk/>
            <pc:sldMk cId="3450627394" sldId="319"/>
            <ac:picMk id="5" creationId="{F5F8CA81-E901-497F-89E5-B846FDFD69C7}"/>
          </ac:picMkLst>
        </pc:picChg>
        <pc:picChg chg="add mod">
          <ac:chgData name="Rebecca Rottensteiner" userId="0b3bafb9-27b5-4ca3-88c6-6e68c01e6d3f" providerId="ADAL" clId="{295CF5B1-B853-4063-A4EF-2CD72E3415D0}" dt="2019-08-07T08:47:08.449" v="906" actId="1076"/>
          <ac:picMkLst>
            <pc:docMk/>
            <pc:sldMk cId="3450627394" sldId="319"/>
            <ac:picMk id="3078" creationId="{4BDAC585-7909-444D-A1C8-CE09A3C7E4C2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34:29.620" v="812"/>
        <pc:sldMkLst>
          <pc:docMk/>
          <pc:sldMk cId="2334624506" sldId="320"/>
        </pc:sldMkLst>
        <pc:spChg chg="mod">
          <ac:chgData name="Rebecca Rottensteiner" userId="0b3bafb9-27b5-4ca3-88c6-6e68c01e6d3f" providerId="ADAL" clId="{295CF5B1-B853-4063-A4EF-2CD72E3415D0}" dt="2019-08-07T08:03:57.066" v="324"/>
          <ac:spMkLst>
            <pc:docMk/>
            <pc:sldMk cId="2334624506" sldId="320"/>
            <ac:spMk id="2" creationId="{5F7BC620-772F-482E-AED1-420130700986}"/>
          </ac:spMkLst>
        </pc:spChg>
        <pc:spChg chg="del">
          <ac:chgData name="Rebecca Rottensteiner" userId="0b3bafb9-27b5-4ca3-88c6-6e68c01e6d3f" providerId="ADAL" clId="{295CF5B1-B853-4063-A4EF-2CD72E3415D0}" dt="2019-08-07T08:04:03.001" v="327"/>
          <ac:spMkLst>
            <pc:docMk/>
            <pc:sldMk cId="2334624506" sldId="320"/>
            <ac:spMk id="3" creationId="{E5072283-F4D4-49B5-837D-9907FD8A9AEB}"/>
          </ac:spMkLst>
        </pc:spChg>
        <pc:spChg chg="add del">
          <ac:chgData name="Rebecca Rottensteiner" userId="0b3bafb9-27b5-4ca3-88c6-6e68c01e6d3f" providerId="ADAL" clId="{295CF5B1-B853-4063-A4EF-2CD72E3415D0}" dt="2019-08-07T08:04:01.673" v="326"/>
          <ac:spMkLst>
            <pc:docMk/>
            <pc:sldMk cId="2334624506" sldId="320"/>
            <ac:spMk id="4" creationId="{ECE78A24-E4B1-4342-94F9-80F2F7DB9CB9}"/>
          </ac:spMkLst>
        </pc:spChg>
        <pc:spChg chg="add mod">
          <ac:chgData name="Rebecca Rottensteiner" userId="0b3bafb9-27b5-4ca3-88c6-6e68c01e6d3f" providerId="ADAL" clId="{295CF5B1-B853-4063-A4EF-2CD72E3415D0}" dt="2019-08-07T08:06:38.399" v="374" actId="2711"/>
          <ac:spMkLst>
            <pc:docMk/>
            <pc:sldMk cId="2334624506" sldId="320"/>
            <ac:spMk id="5" creationId="{C0A6AA47-04E0-4AEB-A468-09C6B3E52095}"/>
          </ac:spMkLst>
        </pc:spChg>
        <pc:grpChg chg="add del">
          <ac:chgData name="Rebecca Rottensteiner" userId="0b3bafb9-27b5-4ca3-88c6-6e68c01e6d3f" providerId="ADAL" clId="{295CF5B1-B853-4063-A4EF-2CD72E3415D0}" dt="2019-08-07T08:33:46.704" v="794"/>
          <ac:grpSpMkLst>
            <pc:docMk/>
            <pc:sldMk cId="2334624506" sldId="320"/>
            <ac:grpSpMk id="7" creationId="{9D4107A1-4339-4297-97AA-281071ACF61E}"/>
          </ac:grpSpMkLst>
        </pc:grpChg>
        <pc:grpChg chg="add">
          <ac:chgData name="Rebecca Rottensteiner" userId="0b3bafb9-27b5-4ca3-88c6-6e68c01e6d3f" providerId="ADAL" clId="{295CF5B1-B853-4063-A4EF-2CD72E3415D0}" dt="2019-08-07T08:34:29.620" v="812"/>
          <ac:grpSpMkLst>
            <pc:docMk/>
            <pc:sldMk cId="2334624506" sldId="320"/>
            <ac:grpSpMk id="10" creationId="{68A844B4-EC8D-4BDE-A891-D14913DDCC3C}"/>
          </ac:grpSpMkLst>
        </pc:grpChg>
        <pc:picChg chg="add mod">
          <ac:chgData name="Rebecca Rottensteiner" userId="0b3bafb9-27b5-4ca3-88c6-6e68c01e6d3f" providerId="ADAL" clId="{295CF5B1-B853-4063-A4EF-2CD72E3415D0}" dt="2019-08-07T08:04:31.165" v="335" actId="1076"/>
          <ac:picMkLst>
            <pc:docMk/>
            <pc:sldMk cId="2334624506" sldId="320"/>
            <ac:picMk id="5124" creationId="{1D7BCD57-B187-4C9F-9D2B-E8B1E91F0E07}"/>
          </ac:picMkLst>
        </pc:picChg>
      </pc:sldChg>
      <pc:sldChg chg="addSp modSp add del">
        <pc:chgData name="Rebecca Rottensteiner" userId="0b3bafb9-27b5-4ca3-88c6-6e68c01e6d3f" providerId="ADAL" clId="{295CF5B1-B853-4063-A4EF-2CD72E3415D0}" dt="2019-08-07T07:42:28.847" v="260" actId="2696"/>
        <pc:sldMkLst>
          <pc:docMk/>
          <pc:sldMk cId="3093184782" sldId="320"/>
        </pc:sldMkLst>
        <pc:picChg chg="add mod modCrop">
          <ac:chgData name="Rebecca Rottensteiner" userId="0b3bafb9-27b5-4ca3-88c6-6e68c01e6d3f" providerId="ADAL" clId="{295CF5B1-B853-4063-A4EF-2CD72E3415D0}" dt="2019-08-06T13:34:00.460" v="89" actId="1076"/>
          <ac:picMkLst>
            <pc:docMk/>
            <pc:sldMk cId="3093184782" sldId="320"/>
            <ac:picMk id="4" creationId="{F1C9ACD8-9E0F-4EA5-9770-02FE09FC1A8B}"/>
          </ac:picMkLst>
        </pc:picChg>
        <pc:picChg chg="add mod modCrop">
          <ac:chgData name="Rebecca Rottensteiner" userId="0b3bafb9-27b5-4ca3-88c6-6e68c01e6d3f" providerId="ADAL" clId="{295CF5B1-B853-4063-A4EF-2CD72E3415D0}" dt="2019-08-06T13:33:55.554" v="87" actId="1076"/>
          <ac:picMkLst>
            <pc:docMk/>
            <pc:sldMk cId="3093184782" sldId="320"/>
            <ac:picMk id="5" creationId="{0668EE7B-22C6-43C3-AF99-1D59BBF6D6D8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34:32.042" v="814"/>
        <pc:sldMkLst>
          <pc:docMk/>
          <pc:sldMk cId="809283333" sldId="321"/>
        </pc:sldMkLst>
        <pc:spChg chg="mod">
          <ac:chgData name="Rebecca Rottensteiner" userId="0b3bafb9-27b5-4ca3-88c6-6e68c01e6d3f" providerId="ADAL" clId="{295CF5B1-B853-4063-A4EF-2CD72E3415D0}" dt="2019-08-07T08:07:44.819" v="398" actId="20577"/>
          <ac:spMkLst>
            <pc:docMk/>
            <pc:sldMk cId="809283333" sldId="321"/>
            <ac:spMk id="2" creationId="{15FB5745-A13E-4C1D-BD8C-C1ADDC4C1C38}"/>
          </ac:spMkLst>
        </pc:spChg>
        <pc:spChg chg="del">
          <ac:chgData name="Rebecca Rottensteiner" userId="0b3bafb9-27b5-4ca3-88c6-6e68c01e6d3f" providerId="ADAL" clId="{295CF5B1-B853-4063-A4EF-2CD72E3415D0}" dt="2019-08-07T08:07:53.492" v="399"/>
          <ac:spMkLst>
            <pc:docMk/>
            <pc:sldMk cId="809283333" sldId="321"/>
            <ac:spMk id="3" creationId="{05FCBCDF-6A67-4A65-B2F4-CE6C6370E41B}"/>
          </ac:spMkLst>
        </pc:spChg>
        <pc:spChg chg="add mod">
          <ac:chgData name="Rebecca Rottensteiner" userId="0b3bafb9-27b5-4ca3-88c6-6e68c01e6d3f" providerId="ADAL" clId="{295CF5B1-B853-4063-A4EF-2CD72E3415D0}" dt="2019-08-07T08:08:59.160" v="429" actId="20577"/>
          <ac:spMkLst>
            <pc:docMk/>
            <pc:sldMk cId="809283333" sldId="321"/>
            <ac:spMk id="4" creationId="{39D31859-4EE8-4DED-8D7C-BBFE8ACC0768}"/>
          </ac:spMkLst>
        </pc:spChg>
        <pc:spChg chg="add del mod">
          <ac:chgData name="Rebecca Rottensteiner" userId="0b3bafb9-27b5-4ca3-88c6-6e68c01e6d3f" providerId="ADAL" clId="{295CF5B1-B853-4063-A4EF-2CD72E3415D0}" dt="2019-08-07T08:08:16.784" v="406" actId="478"/>
          <ac:spMkLst>
            <pc:docMk/>
            <pc:sldMk cId="809283333" sldId="321"/>
            <ac:spMk id="5" creationId="{ADCC1968-E1CB-4B96-8C61-ABE5C769EBFA}"/>
          </ac:spMkLst>
        </pc:spChg>
        <pc:spChg chg="add mod">
          <ac:chgData name="Rebecca Rottensteiner" userId="0b3bafb9-27b5-4ca3-88c6-6e68c01e6d3f" providerId="ADAL" clId="{295CF5B1-B853-4063-A4EF-2CD72E3415D0}" dt="2019-08-07T08:09:53.387" v="446" actId="1076"/>
          <ac:spMkLst>
            <pc:docMk/>
            <pc:sldMk cId="809283333" sldId="321"/>
            <ac:spMk id="6" creationId="{0F71629D-4997-437F-B4E7-0457DED21BBA}"/>
          </ac:spMkLst>
        </pc:spChg>
        <pc:grpChg chg="add">
          <ac:chgData name="Rebecca Rottensteiner" userId="0b3bafb9-27b5-4ca3-88c6-6e68c01e6d3f" providerId="ADAL" clId="{295CF5B1-B853-4063-A4EF-2CD72E3415D0}" dt="2019-08-07T08:34:32.042" v="814"/>
          <ac:grpSpMkLst>
            <pc:docMk/>
            <pc:sldMk cId="809283333" sldId="321"/>
            <ac:grpSpMk id="8" creationId="{B1B04CF8-A7D3-4014-BA7B-053CE62CC688}"/>
          </ac:grpSpMkLst>
        </pc:grpChg>
        <pc:picChg chg="add mod">
          <ac:chgData name="Rebecca Rottensteiner" userId="0b3bafb9-27b5-4ca3-88c6-6e68c01e6d3f" providerId="ADAL" clId="{295CF5B1-B853-4063-A4EF-2CD72E3415D0}" dt="2019-08-07T08:09:57.183" v="447" actId="14100"/>
          <ac:picMkLst>
            <pc:docMk/>
            <pc:sldMk cId="809283333" sldId="321"/>
            <ac:picMk id="6149" creationId="{06A4E28C-93C8-44FB-8EAB-7255DB13619C}"/>
          </ac:picMkLst>
        </pc:picChg>
      </pc:sldChg>
      <pc:sldChg chg="addSp modSp add del">
        <pc:chgData name="Rebecca Rottensteiner" userId="0b3bafb9-27b5-4ca3-88c6-6e68c01e6d3f" providerId="ADAL" clId="{295CF5B1-B853-4063-A4EF-2CD72E3415D0}" dt="2019-08-07T07:42:28.847" v="261" actId="2696"/>
        <pc:sldMkLst>
          <pc:docMk/>
          <pc:sldMk cId="3001242063" sldId="321"/>
        </pc:sldMkLst>
        <pc:picChg chg="add mod modCrop">
          <ac:chgData name="Rebecca Rottensteiner" userId="0b3bafb9-27b5-4ca3-88c6-6e68c01e6d3f" providerId="ADAL" clId="{295CF5B1-B853-4063-A4EF-2CD72E3415D0}" dt="2019-08-06T13:34:44.089" v="98" actId="732"/>
          <ac:picMkLst>
            <pc:docMk/>
            <pc:sldMk cId="3001242063" sldId="321"/>
            <ac:picMk id="4" creationId="{F1088EB2-52BA-42EC-811D-2F19C58E7322}"/>
          </ac:picMkLst>
        </pc:picChg>
        <pc:picChg chg="add mod modCrop">
          <ac:chgData name="Rebecca Rottensteiner" userId="0b3bafb9-27b5-4ca3-88c6-6e68c01e6d3f" providerId="ADAL" clId="{295CF5B1-B853-4063-A4EF-2CD72E3415D0}" dt="2019-08-06T13:34:38.250" v="97" actId="732"/>
          <ac:picMkLst>
            <pc:docMk/>
            <pc:sldMk cId="3001242063" sldId="321"/>
            <ac:picMk id="5" creationId="{2F05EF3C-A38B-4400-9617-FA8B8A2FC627}"/>
          </ac:picMkLst>
        </pc:picChg>
      </pc:sldChg>
      <pc:sldChg chg="addSp modSp add">
        <pc:chgData name="Rebecca Rottensteiner" userId="0b3bafb9-27b5-4ca3-88c6-6e68c01e6d3f" providerId="ADAL" clId="{295CF5B1-B853-4063-A4EF-2CD72E3415D0}" dt="2019-08-07T08:34:33.008" v="815"/>
        <pc:sldMkLst>
          <pc:docMk/>
          <pc:sldMk cId="138365620" sldId="322"/>
        </pc:sldMkLst>
        <pc:spChg chg="mod">
          <ac:chgData name="Rebecca Rottensteiner" userId="0b3bafb9-27b5-4ca3-88c6-6e68c01e6d3f" providerId="ADAL" clId="{295CF5B1-B853-4063-A4EF-2CD72E3415D0}" dt="2019-08-07T08:10:10.007" v="455" actId="20577"/>
          <ac:spMkLst>
            <pc:docMk/>
            <pc:sldMk cId="138365620" sldId="322"/>
            <ac:spMk id="2" creationId="{C9FBE31B-924A-4A20-8552-B9577523476A}"/>
          </ac:spMkLst>
        </pc:spChg>
        <pc:spChg chg="mod">
          <ac:chgData name="Rebecca Rottensteiner" userId="0b3bafb9-27b5-4ca3-88c6-6e68c01e6d3f" providerId="ADAL" clId="{295CF5B1-B853-4063-A4EF-2CD72E3415D0}" dt="2019-08-07T08:22:51.077" v="599" actId="1076"/>
          <ac:spMkLst>
            <pc:docMk/>
            <pc:sldMk cId="138365620" sldId="322"/>
            <ac:spMk id="3" creationId="{567B0E0D-229D-431B-A854-85F61C222808}"/>
          </ac:spMkLst>
        </pc:spChg>
        <pc:spChg chg="add mod">
          <ac:chgData name="Rebecca Rottensteiner" userId="0b3bafb9-27b5-4ca3-88c6-6e68c01e6d3f" providerId="ADAL" clId="{295CF5B1-B853-4063-A4EF-2CD72E3415D0}" dt="2019-08-07T08:23:03.874" v="604" actId="1076"/>
          <ac:spMkLst>
            <pc:docMk/>
            <pc:sldMk cId="138365620" sldId="322"/>
            <ac:spMk id="4" creationId="{4444CCCC-9A10-4F03-A387-E62AF85B8771}"/>
          </ac:spMkLst>
        </pc:spChg>
        <pc:grpChg chg="add">
          <ac:chgData name="Rebecca Rottensteiner" userId="0b3bafb9-27b5-4ca3-88c6-6e68c01e6d3f" providerId="ADAL" clId="{295CF5B1-B853-4063-A4EF-2CD72E3415D0}" dt="2019-08-07T08:34:33.008" v="815"/>
          <ac:grpSpMkLst>
            <pc:docMk/>
            <pc:sldMk cId="138365620" sldId="322"/>
            <ac:grpSpMk id="6" creationId="{090897B0-6965-4181-B121-CE79FB1791E7}"/>
          </ac:grpSpMkLst>
        </pc:grpChg>
        <pc:picChg chg="add mod">
          <ac:chgData name="Rebecca Rottensteiner" userId="0b3bafb9-27b5-4ca3-88c6-6e68c01e6d3f" providerId="ADAL" clId="{295CF5B1-B853-4063-A4EF-2CD72E3415D0}" dt="2019-08-07T08:23:01.378" v="603" actId="1076"/>
          <ac:picMkLst>
            <pc:docMk/>
            <pc:sldMk cId="138365620" sldId="322"/>
            <ac:picMk id="9219" creationId="{00704885-F74A-4C2C-8D16-932C75AF17A2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864" v="262" actId="2696"/>
        <pc:sldMkLst>
          <pc:docMk/>
          <pc:sldMk cId="3532307745" sldId="322"/>
        </pc:sldMkLst>
        <pc:picChg chg="add">
          <ac:chgData name="Rebecca Rottensteiner" userId="0b3bafb9-27b5-4ca3-88c6-6e68c01e6d3f" providerId="ADAL" clId="{295CF5B1-B853-4063-A4EF-2CD72E3415D0}" dt="2019-08-06T13:03:48.481" v="34"/>
          <ac:picMkLst>
            <pc:docMk/>
            <pc:sldMk cId="3532307745" sldId="322"/>
            <ac:picMk id="4" creationId="{51C3D4FA-F94C-4B38-BFF0-2459A6886747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34:34.094" v="816"/>
        <pc:sldMkLst>
          <pc:docMk/>
          <pc:sldMk cId="631329243" sldId="323"/>
        </pc:sldMkLst>
        <pc:spChg chg="mod">
          <ac:chgData name="Rebecca Rottensteiner" userId="0b3bafb9-27b5-4ca3-88c6-6e68c01e6d3f" providerId="ADAL" clId="{295CF5B1-B853-4063-A4EF-2CD72E3415D0}" dt="2019-08-07T08:10:19.676" v="460" actId="20577"/>
          <ac:spMkLst>
            <pc:docMk/>
            <pc:sldMk cId="631329243" sldId="323"/>
            <ac:spMk id="2" creationId="{E8C78DFD-8077-434D-A876-97D1022DAC34}"/>
          </ac:spMkLst>
        </pc:spChg>
        <pc:spChg chg="del">
          <ac:chgData name="Rebecca Rottensteiner" userId="0b3bafb9-27b5-4ca3-88c6-6e68c01e6d3f" providerId="ADAL" clId="{295CF5B1-B853-4063-A4EF-2CD72E3415D0}" dt="2019-08-07T08:23:17.271" v="605"/>
          <ac:spMkLst>
            <pc:docMk/>
            <pc:sldMk cId="631329243" sldId="323"/>
            <ac:spMk id="3" creationId="{8C56B907-0B2D-4B91-B41B-C8110B7724A4}"/>
          </ac:spMkLst>
        </pc:spChg>
        <pc:spChg chg="add mod">
          <ac:chgData name="Rebecca Rottensteiner" userId="0b3bafb9-27b5-4ca3-88c6-6e68c01e6d3f" providerId="ADAL" clId="{295CF5B1-B853-4063-A4EF-2CD72E3415D0}" dt="2019-08-07T08:24:33.275" v="638" actId="20577"/>
          <ac:spMkLst>
            <pc:docMk/>
            <pc:sldMk cId="631329243" sldId="323"/>
            <ac:spMk id="4" creationId="{4FC62F89-C984-492A-A9CF-76645DC41D39}"/>
          </ac:spMkLst>
        </pc:spChg>
        <pc:spChg chg="add mod">
          <ac:chgData name="Rebecca Rottensteiner" userId="0b3bafb9-27b5-4ca3-88c6-6e68c01e6d3f" providerId="ADAL" clId="{295CF5B1-B853-4063-A4EF-2CD72E3415D0}" dt="2019-08-07T08:25:25.895" v="664" actId="15"/>
          <ac:spMkLst>
            <pc:docMk/>
            <pc:sldMk cId="631329243" sldId="323"/>
            <ac:spMk id="5" creationId="{1A1237B1-6DBA-4C77-B57F-BE39F204B163}"/>
          </ac:spMkLst>
        </pc:spChg>
        <pc:grpChg chg="add">
          <ac:chgData name="Rebecca Rottensteiner" userId="0b3bafb9-27b5-4ca3-88c6-6e68c01e6d3f" providerId="ADAL" clId="{295CF5B1-B853-4063-A4EF-2CD72E3415D0}" dt="2019-08-07T08:34:34.094" v="816"/>
          <ac:grpSpMkLst>
            <pc:docMk/>
            <pc:sldMk cId="631329243" sldId="323"/>
            <ac:grpSpMk id="6" creationId="{365F2624-02FD-4B54-AE1A-73559B6E2566}"/>
          </ac:grpSpMkLst>
        </pc:grpChg>
      </pc:sldChg>
      <pc:sldChg chg="addSp add del">
        <pc:chgData name="Rebecca Rottensteiner" userId="0b3bafb9-27b5-4ca3-88c6-6e68c01e6d3f" providerId="ADAL" clId="{295CF5B1-B853-4063-A4EF-2CD72E3415D0}" dt="2019-08-07T07:42:28.881" v="263" actId="2696"/>
        <pc:sldMkLst>
          <pc:docMk/>
          <pc:sldMk cId="1806785630" sldId="323"/>
        </pc:sldMkLst>
        <pc:picChg chg="add">
          <ac:chgData name="Rebecca Rottensteiner" userId="0b3bafb9-27b5-4ca3-88c6-6e68c01e6d3f" providerId="ADAL" clId="{295CF5B1-B853-4063-A4EF-2CD72E3415D0}" dt="2019-08-06T13:03:59.025" v="36"/>
          <ac:picMkLst>
            <pc:docMk/>
            <pc:sldMk cId="1806785630" sldId="323"/>
            <ac:picMk id="4" creationId="{A8206FFA-B7A6-49B9-8BDD-B6DC73531AD4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46:57.468" v="905" actId="207"/>
        <pc:sldMkLst>
          <pc:docMk/>
          <pc:sldMk cId="3693660910" sldId="324"/>
        </pc:sldMkLst>
        <pc:spChg chg="mod">
          <ac:chgData name="Rebecca Rottensteiner" userId="0b3bafb9-27b5-4ca3-88c6-6e68c01e6d3f" providerId="ADAL" clId="{295CF5B1-B853-4063-A4EF-2CD72E3415D0}" dt="2019-08-07T08:10:36.699" v="465" actId="20577"/>
          <ac:spMkLst>
            <pc:docMk/>
            <pc:sldMk cId="3693660910" sldId="324"/>
            <ac:spMk id="2" creationId="{C8BDBF97-9032-480B-A9CB-362B8B6CA879}"/>
          </ac:spMkLst>
        </pc:spChg>
        <pc:spChg chg="del">
          <ac:chgData name="Rebecca Rottensteiner" userId="0b3bafb9-27b5-4ca3-88c6-6e68c01e6d3f" providerId="ADAL" clId="{295CF5B1-B853-4063-A4EF-2CD72E3415D0}" dt="2019-08-07T08:25:34.455" v="665"/>
          <ac:spMkLst>
            <pc:docMk/>
            <pc:sldMk cId="3693660910" sldId="324"/>
            <ac:spMk id="3" creationId="{AE18EC41-7FD3-4EE8-BB06-6DF3B124F2BB}"/>
          </ac:spMkLst>
        </pc:spChg>
        <pc:spChg chg="add mod">
          <ac:chgData name="Rebecca Rottensteiner" userId="0b3bafb9-27b5-4ca3-88c6-6e68c01e6d3f" providerId="ADAL" clId="{295CF5B1-B853-4063-A4EF-2CD72E3415D0}" dt="2019-08-07T08:46:57.468" v="905" actId="207"/>
          <ac:spMkLst>
            <pc:docMk/>
            <pc:sldMk cId="3693660910" sldId="324"/>
            <ac:spMk id="4" creationId="{4F8C1A24-0EE2-4C73-B7D8-90389B3AC960}"/>
          </ac:spMkLst>
        </pc:spChg>
        <pc:spChg chg="add mod">
          <ac:chgData name="Rebecca Rottensteiner" userId="0b3bafb9-27b5-4ca3-88c6-6e68c01e6d3f" providerId="ADAL" clId="{295CF5B1-B853-4063-A4EF-2CD72E3415D0}" dt="2019-08-07T08:26:15.547" v="675" actId="207"/>
          <ac:spMkLst>
            <pc:docMk/>
            <pc:sldMk cId="3693660910" sldId="324"/>
            <ac:spMk id="5" creationId="{D82E12C3-7A04-46B3-BF87-45CA876723FC}"/>
          </ac:spMkLst>
        </pc:spChg>
        <pc:spChg chg="add mod">
          <ac:chgData name="Rebecca Rottensteiner" userId="0b3bafb9-27b5-4ca3-88c6-6e68c01e6d3f" providerId="ADAL" clId="{295CF5B1-B853-4063-A4EF-2CD72E3415D0}" dt="2019-08-07T08:26:39.871" v="683" actId="1076"/>
          <ac:spMkLst>
            <pc:docMk/>
            <pc:sldMk cId="3693660910" sldId="324"/>
            <ac:spMk id="6" creationId="{C738248F-B0E1-4B85-B309-CABFB7AAF044}"/>
          </ac:spMkLst>
        </pc:spChg>
        <pc:grpChg chg="add">
          <ac:chgData name="Rebecca Rottensteiner" userId="0b3bafb9-27b5-4ca3-88c6-6e68c01e6d3f" providerId="ADAL" clId="{295CF5B1-B853-4063-A4EF-2CD72E3415D0}" dt="2019-08-07T08:34:35.084" v="817"/>
          <ac:grpSpMkLst>
            <pc:docMk/>
            <pc:sldMk cId="3693660910" sldId="324"/>
            <ac:grpSpMk id="8" creationId="{A5A2F4CB-AE47-4297-A040-FE72B0A5429E}"/>
          </ac:grpSpMkLst>
        </pc:grpChg>
        <pc:picChg chg="add mod">
          <ac:chgData name="Rebecca Rottensteiner" userId="0b3bafb9-27b5-4ca3-88c6-6e68c01e6d3f" providerId="ADAL" clId="{295CF5B1-B853-4063-A4EF-2CD72E3415D0}" dt="2019-08-07T08:26:43.967" v="685" actId="1076"/>
          <ac:picMkLst>
            <pc:docMk/>
            <pc:sldMk cId="3693660910" sldId="324"/>
            <ac:picMk id="11269" creationId="{8B291024-2AC3-4D6A-A433-81BDA21C5A1A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881" v="264" actId="2696"/>
        <pc:sldMkLst>
          <pc:docMk/>
          <pc:sldMk cId="4191133596" sldId="324"/>
        </pc:sldMkLst>
        <pc:picChg chg="add">
          <ac:chgData name="Rebecca Rottensteiner" userId="0b3bafb9-27b5-4ca3-88c6-6e68c01e6d3f" providerId="ADAL" clId="{295CF5B1-B853-4063-A4EF-2CD72E3415D0}" dt="2019-08-06T13:04:12.600" v="38"/>
          <ac:picMkLst>
            <pc:docMk/>
            <pc:sldMk cId="4191133596" sldId="324"/>
            <ac:picMk id="4" creationId="{0B7FDC1E-453E-4FC3-9390-BAE7B29C2D67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897" v="265" actId="2696"/>
        <pc:sldMkLst>
          <pc:docMk/>
          <pc:sldMk cId="713507964" sldId="325"/>
        </pc:sldMkLst>
        <pc:picChg chg="add">
          <ac:chgData name="Rebecca Rottensteiner" userId="0b3bafb9-27b5-4ca3-88c6-6e68c01e6d3f" providerId="ADAL" clId="{295CF5B1-B853-4063-A4EF-2CD72E3415D0}" dt="2019-08-06T13:04:23.104" v="40"/>
          <ac:picMkLst>
            <pc:docMk/>
            <pc:sldMk cId="713507964" sldId="325"/>
            <ac:picMk id="4" creationId="{3E497810-6A98-4BA7-A1B4-533532E27D10}"/>
          </ac:picMkLst>
        </pc:picChg>
      </pc:sldChg>
      <pc:sldChg chg="modSp add del">
        <pc:chgData name="Rebecca Rottensteiner" userId="0b3bafb9-27b5-4ca3-88c6-6e68c01e6d3f" providerId="ADAL" clId="{295CF5B1-B853-4063-A4EF-2CD72E3415D0}" dt="2019-08-07T08:26:53.892" v="686" actId="2696"/>
        <pc:sldMkLst>
          <pc:docMk/>
          <pc:sldMk cId="1140084976" sldId="325"/>
        </pc:sldMkLst>
        <pc:spChg chg="mod">
          <ac:chgData name="Rebecca Rottensteiner" userId="0b3bafb9-27b5-4ca3-88c6-6e68c01e6d3f" providerId="ADAL" clId="{295CF5B1-B853-4063-A4EF-2CD72E3415D0}" dt="2019-08-07T08:10:48.180" v="468" actId="20577"/>
          <ac:spMkLst>
            <pc:docMk/>
            <pc:sldMk cId="1140084976" sldId="325"/>
            <ac:spMk id="2" creationId="{E4EB3DF5-8643-47F6-9138-B9122E7D6973}"/>
          </ac:spMkLst>
        </pc:spChg>
      </pc:sldChg>
      <pc:sldChg chg="addSp add del">
        <pc:chgData name="Rebecca Rottensteiner" userId="0b3bafb9-27b5-4ca3-88c6-6e68c01e6d3f" providerId="ADAL" clId="{295CF5B1-B853-4063-A4EF-2CD72E3415D0}" dt="2019-08-07T07:42:28.928" v="266" actId="2696"/>
        <pc:sldMkLst>
          <pc:docMk/>
          <pc:sldMk cId="2239434331" sldId="326"/>
        </pc:sldMkLst>
        <pc:picChg chg="add">
          <ac:chgData name="Rebecca Rottensteiner" userId="0b3bafb9-27b5-4ca3-88c6-6e68c01e6d3f" providerId="ADAL" clId="{295CF5B1-B853-4063-A4EF-2CD72E3415D0}" dt="2019-08-06T13:04:53.825" v="42"/>
          <ac:picMkLst>
            <pc:docMk/>
            <pc:sldMk cId="2239434331" sldId="326"/>
            <ac:picMk id="4" creationId="{5E201735-6FA1-48C9-A3BD-24C98FC7DDA9}"/>
          </ac:picMkLst>
        </pc:picChg>
        <pc:picChg chg="add">
          <ac:chgData name="Rebecca Rottensteiner" userId="0b3bafb9-27b5-4ca3-88c6-6e68c01e6d3f" providerId="ADAL" clId="{295CF5B1-B853-4063-A4EF-2CD72E3415D0}" dt="2019-08-06T13:05:04.246" v="43"/>
          <ac:picMkLst>
            <pc:docMk/>
            <pc:sldMk cId="2239434331" sldId="326"/>
            <ac:picMk id="5" creationId="{58AA586A-01D1-412F-8085-72D14417C7D0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46:49.973" v="903" actId="207"/>
        <pc:sldMkLst>
          <pc:docMk/>
          <pc:sldMk cId="3372983987" sldId="326"/>
        </pc:sldMkLst>
        <pc:spChg chg="mod">
          <ac:chgData name="Rebecca Rottensteiner" userId="0b3bafb9-27b5-4ca3-88c6-6e68c01e6d3f" providerId="ADAL" clId="{295CF5B1-B853-4063-A4EF-2CD72E3415D0}" dt="2019-08-07T08:10:55.370" v="471" actId="20577"/>
          <ac:spMkLst>
            <pc:docMk/>
            <pc:sldMk cId="3372983987" sldId="326"/>
            <ac:spMk id="2" creationId="{2D07D02C-1A34-4B38-8587-74AB8247674A}"/>
          </ac:spMkLst>
        </pc:spChg>
        <pc:spChg chg="del">
          <ac:chgData name="Rebecca Rottensteiner" userId="0b3bafb9-27b5-4ca3-88c6-6e68c01e6d3f" providerId="ADAL" clId="{295CF5B1-B853-4063-A4EF-2CD72E3415D0}" dt="2019-08-07T08:27:00.045" v="687"/>
          <ac:spMkLst>
            <pc:docMk/>
            <pc:sldMk cId="3372983987" sldId="326"/>
            <ac:spMk id="3" creationId="{EE725E0B-2FFE-4C8C-9B7B-DB362434D06E}"/>
          </ac:spMkLst>
        </pc:spChg>
        <pc:spChg chg="add mod">
          <ac:chgData name="Rebecca Rottensteiner" userId="0b3bafb9-27b5-4ca3-88c6-6e68c01e6d3f" providerId="ADAL" clId="{295CF5B1-B853-4063-A4EF-2CD72E3415D0}" dt="2019-08-07T08:46:49.973" v="903" actId="207"/>
          <ac:spMkLst>
            <pc:docMk/>
            <pc:sldMk cId="3372983987" sldId="326"/>
            <ac:spMk id="4" creationId="{F6FA5F55-453C-4F84-8E2B-241CBB7869DA}"/>
          </ac:spMkLst>
        </pc:spChg>
        <pc:spChg chg="add mod">
          <ac:chgData name="Rebecca Rottensteiner" userId="0b3bafb9-27b5-4ca3-88c6-6e68c01e6d3f" providerId="ADAL" clId="{295CF5B1-B853-4063-A4EF-2CD72E3415D0}" dt="2019-08-07T08:31:40.289" v="757" actId="1076"/>
          <ac:spMkLst>
            <pc:docMk/>
            <pc:sldMk cId="3372983987" sldId="326"/>
            <ac:spMk id="5" creationId="{352DAD5C-B9F7-4585-8051-C3ABA3D84C0A}"/>
          </ac:spMkLst>
        </pc:spChg>
        <pc:grpChg chg="add">
          <ac:chgData name="Rebecca Rottensteiner" userId="0b3bafb9-27b5-4ca3-88c6-6e68c01e6d3f" providerId="ADAL" clId="{295CF5B1-B853-4063-A4EF-2CD72E3415D0}" dt="2019-08-07T08:34:36.108" v="818"/>
          <ac:grpSpMkLst>
            <pc:docMk/>
            <pc:sldMk cId="3372983987" sldId="326"/>
            <ac:grpSpMk id="7" creationId="{100412D2-40C4-4DDF-B70F-74BD4CB24443}"/>
          </ac:grpSpMkLst>
        </pc:grpChg>
        <pc:picChg chg="add mod">
          <ac:chgData name="Rebecca Rottensteiner" userId="0b3bafb9-27b5-4ca3-88c6-6e68c01e6d3f" providerId="ADAL" clId="{295CF5B1-B853-4063-A4EF-2CD72E3415D0}" dt="2019-08-07T08:31:16.357" v="750" actId="1076"/>
          <ac:picMkLst>
            <pc:docMk/>
            <pc:sldMk cId="3372983987" sldId="326"/>
            <ac:picMk id="12292" creationId="{97973A69-CC60-48A3-A396-430DDA9F655B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944" v="267" actId="2696"/>
        <pc:sldMkLst>
          <pc:docMk/>
          <pc:sldMk cId="1878475913" sldId="327"/>
        </pc:sldMkLst>
        <pc:picChg chg="add">
          <ac:chgData name="Rebecca Rottensteiner" userId="0b3bafb9-27b5-4ca3-88c6-6e68c01e6d3f" providerId="ADAL" clId="{295CF5B1-B853-4063-A4EF-2CD72E3415D0}" dt="2019-08-06T13:05:15.918" v="45"/>
          <ac:picMkLst>
            <pc:docMk/>
            <pc:sldMk cId="1878475913" sldId="327"/>
            <ac:picMk id="4" creationId="{BF81F9B0-AE5B-4F85-A86C-53B5B3AFAD17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46:42.909" v="902" actId="1076"/>
        <pc:sldMkLst>
          <pc:docMk/>
          <pc:sldMk cId="3492909295" sldId="327"/>
        </pc:sldMkLst>
        <pc:spChg chg="mod">
          <ac:chgData name="Rebecca Rottensteiner" userId="0b3bafb9-27b5-4ca3-88c6-6e68c01e6d3f" providerId="ADAL" clId="{295CF5B1-B853-4063-A4EF-2CD72E3415D0}" dt="2019-08-07T08:29:44.534" v="725" actId="2711"/>
          <ac:spMkLst>
            <pc:docMk/>
            <pc:sldMk cId="3492909295" sldId="327"/>
            <ac:spMk id="2" creationId="{A5C7B3F4-112F-4CAE-9521-C7A263C050E7}"/>
          </ac:spMkLst>
        </pc:spChg>
        <pc:spChg chg="del">
          <ac:chgData name="Rebecca Rottensteiner" userId="0b3bafb9-27b5-4ca3-88c6-6e68c01e6d3f" providerId="ADAL" clId="{295CF5B1-B853-4063-A4EF-2CD72E3415D0}" dt="2019-08-07T08:27:19.331" v="691"/>
          <ac:spMkLst>
            <pc:docMk/>
            <pc:sldMk cId="3492909295" sldId="327"/>
            <ac:spMk id="3" creationId="{E82782CA-386F-46C2-8933-73FBA697DF70}"/>
          </ac:spMkLst>
        </pc:spChg>
        <pc:spChg chg="add del mod">
          <ac:chgData name="Rebecca Rottensteiner" userId="0b3bafb9-27b5-4ca3-88c6-6e68c01e6d3f" providerId="ADAL" clId="{295CF5B1-B853-4063-A4EF-2CD72E3415D0}" dt="2019-08-07T08:29:36.058" v="723" actId="478"/>
          <ac:spMkLst>
            <pc:docMk/>
            <pc:sldMk cId="3492909295" sldId="327"/>
            <ac:spMk id="4" creationId="{8851453B-F31A-460E-AD16-C2489E35455F}"/>
          </ac:spMkLst>
        </pc:spChg>
        <pc:spChg chg="add del mod">
          <ac:chgData name="Rebecca Rottensteiner" userId="0b3bafb9-27b5-4ca3-88c6-6e68c01e6d3f" providerId="ADAL" clId="{295CF5B1-B853-4063-A4EF-2CD72E3415D0}" dt="2019-08-07T08:29:35.325" v="722" actId="478"/>
          <ac:spMkLst>
            <pc:docMk/>
            <pc:sldMk cId="3492909295" sldId="327"/>
            <ac:spMk id="5" creationId="{DDD97A90-A937-404C-9E48-72154A7F9CF3}"/>
          </ac:spMkLst>
        </pc:spChg>
        <pc:spChg chg="add del mod">
          <ac:chgData name="Rebecca Rottensteiner" userId="0b3bafb9-27b5-4ca3-88c6-6e68c01e6d3f" providerId="ADAL" clId="{295CF5B1-B853-4063-A4EF-2CD72E3415D0}" dt="2019-08-07T08:29:40.743" v="724"/>
          <ac:spMkLst>
            <pc:docMk/>
            <pc:sldMk cId="3492909295" sldId="327"/>
            <ac:spMk id="6" creationId="{C40F9588-8C9E-4652-9B7B-05D085FF691F}"/>
          </ac:spMkLst>
        </pc:spChg>
        <pc:spChg chg="add mod">
          <ac:chgData name="Rebecca Rottensteiner" userId="0b3bafb9-27b5-4ca3-88c6-6e68c01e6d3f" providerId="ADAL" clId="{295CF5B1-B853-4063-A4EF-2CD72E3415D0}" dt="2019-08-07T08:46:28.756" v="897" actId="207"/>
          <ac:spMkLst>
            <pc:docMk/>
            <pc:sldMk cId="3492909295" sldId="327"/>
            <ac:spMk id="7" creationId="{E2DC319C-5DFC-4953-9023-B2B83CF1A601}"/>
          </ac:spMkLst>
        </pc:spChg>
        <pc:spChg chg="add del mod">
          <ac:chgData name="Rebecca Rottensteiner" userId="0b3bafb9-27b5-4ca3-88c6-6e68c01e6d3f" providerId="ADAL" clId="{295CF5B1-B853-4063-A4EF-2CD72E3415D0}" dt="2019-08-07T08:30:52.588" v="744" actId="478"/>
          <ac:spMkLst>
            <pc:docMk/>
            <pc:sldMk cId="3492909295" sldId="327"/>
            <ac:spMk id="8" creationId="{31E72942-5FFC-4723-B2CD-5EA2B5845D3B}"/>
          </ac:spMkLst>
        </pc:spChg>
        <pc:spChg chg="add mod">
          <ac:chgData name="Rebecca Rottensteiner" userId="0b3bafb9-27b5-4ca3-88c6-6e68c01e6d3f" providerId="ADAL" clId="{295CF5B1-B853-4063-A4EF-2CD72E3415D0}" dt="2019-08-07T08:46:42.909" v="902" actId="1076"/>
          <ac:spMkLst>
            <pc:docMk/>
            <pc:sldMk cId="3492909295" sldId="327"/>
            <ac:spMk id="10" creationId="{6E9FA26D-F1FF-4F3F-B98A-A7007C53E615}"/>
          </ac:spMkLst>
        </pc:spChg>
        <pc:grpChg chg="add">
          <ac:chgData name="Rebecca Rottensteiner" userId="0b3bafb9-27b5-4ca3-88c6-6e68c01e6d3f" providerId="ADAL" clId="{295CF5B1-B853-4063-A4EF-2CD72E3415D0}" dt="2019-08-07T08:34:37.038" v="819"/>
          <ac:grpSpMkLst>
            <pc:docMk/>
            <pc:sldMk cId="3492909295" sldId="327"/>
            <ac:grpSpMk id="11" creationId="{FF157847-E877-420E-8D67-4EE6A4CADE7C}"/>
          </ac:grpSpMkLst>
        </pc:grpChg>
        <pc:picChg chg="add mod">
          <ac:chgData name="Rebecca Rottensteiner" userId="0b3bafb9-27b5-4ca3-88c6-6e68c01e6d3f" providerId="ADAL" clId="{295CF5B1-B853-4063-A4EF-2CD72E3415D0}" dt="2019-08-07T08:46:40.073" v="901" actId="1076"/>
          <ac:picMkLst>
            <pc:docMk/>
            <pc:sldMk cId="3492909295" sldId="327"/>
            <ac:picMk id="13316" creationId="{A87FA78F-9EB2-4EBA-8A87-3122C7D26367}"/>
          </ac:picMkLst>
        </pc:picChg>
      </pc:sldChg>
      <pc:sldChg chg="addSp modSp add">
        <pc:chgData name="Rebecca Rottensteiner" userId="0b3bafb9-27b5-4ca3-88c6-6e68c01e6d3f" providerId="ADAL" clId="{295CF5B1-B853-4063-A4EF-2CD72E3415D0}" dt="2019-08-07T08:46:17.690" v="895" actId="1076"/>
        <pc:sldMkLst>
          <pc:docMk/>
          <pc:sldMk cId="2481874531" sldId="328"/>
        </pc:sldMkLst>
        <pc:spChg chg="mod">
          <ac:chgData name="Rebecca Rottensteiner" userId="0b3bafb9-27b5-4ca3-88c6-6e68c01e6d3f" providerId="ADAL" clId="{295CF5B1-B853-4063-A4EF-2CD72E3415D0}" dt="2019-08-07T08:11:08.375" v="479" actId="20577"/>
          <ac:spMkLst>
            <pc:docMk/>
            <pc:sldMk cId="2481874531" sldId="328"/>
            <ac:spMk id="2" creationId="{984E628E-21EA-4A88-8DB6-EC391D3B4B0F}"/>
          </ac:spMkLst>
        </pc:spChg>
        <pc:spChg chg="mod">
          <ac:chgData name="Rebecca Rottensteiner" userId="0b3bafb9-27b5-4ca3-88c6-6e68c01e6d3f" providerId="ADAL" clId="{295CF5B1-B853-4063-A4EF-2CD72E3415D0}" dt="2019-08-07T08:28:28.912" v="704" actId="1076"/>
          <ac:spMkLst>
            <pc:docMk/>
            <pc:sldMk cId="2481874531" sldId="328"/>
            <ac:spMk id="3" creationId="{D7214158-1CF2-4195-BC3D-67C9292DCF7A}"/>
          </ac:spMkLst>
        </pc:spChg>
        <pc:spChg chg="add mod">
          <ac:chgData name="Rebecca Rottensteiner" userId="0b3bafb9-27b5-4ca3-88c6-6e68c01e6d3f" providerId="ADAL" clId="{295CF5B1-B853-4063-A4EF-2CD72E3415D0}" dt="2019-08-07T08:46:17.690" v="895" actId="1076"/>
          <ac:spMkLst>
            <pc:docMk/>
            <pc:sldMk cId="2481874531" sldId="328"/>
            <ac:spMk id="4" creationId="{DFDFE826-D459-4B19-A889-2E6898B2A0A0}"/>
          </ac:spMkLst>
        </pc:spChg>
        <pc:grpChg chg="add">
          <ac:chgData name="Rebecca Rottensteiner" userId="0b3bafb9-27b5-4ca3-88c6-6e68c01e6d3f" providerId="ADAL" clId="{295CF5B1-B853-4063-A4EF-2CD72E3415D0}" dt="2019-08-07T08:34:38.120" v="820"/>
          <ac:grpSpMkLst>
            <pc:docMk/>
            <pc:sldMk cId="2481874531" sldId="328"/>
            <ac:grpSpMk id="6" creationId="{6D22AA72-998F-42C5-869B-696137D716A1}"/>
          </ac:grpSpMkLst>
        </pc:grpChg>
        <pc:picChg chg="add mod">
          <ac:chgData name="Rebecca Rottensteiner" userId="0b3bafb9-27b5-4ca3-88c6-6e68c01e6d3f" providerId="ADAL" clId="{295CF5B1-B853-4063-A4EF-2CD72E3415D0}" dt="2019-08-07T08:46:14.686" v="893" actId="1076"/>
          <ac:picMkLst>
            <pc:docMk/>
            <pc:sldMk cId="2481874531" sldId="328"/>
            <ac:picMk id="14339" creationId="{5A192808-B5C2-4F07-9138-55B8332905A6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975" v="268" actId="2696"/>
        <pc:sldMkLst>
          <pc:docMk/>
          <pc:sldMk cId="3515197481" sldId="328"/>
        </pc:sldMkLst>
        <pc:picChg chg="add">
          <ac:chgData name="Rebecca Rottensteiner" userId="0b3bafb9-27b5-4ca3-88c6-6e68c01e6d3f" providerId="ADAL" clId="{295CF5B1-B853-4063-A4EF-2CD72E3415D0}" dt="2019-08-06T13:05:26.631" v="47"/>
          <ac:picMkLst>
            <pc:docMk/>
            <pc:sldMk cId="3515197481" sldId="328"/>
            <ac:picMk id="4" creationId="{E579E357-2951-4F3B-A876-49D581DE0BE3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45:40.963" v="886" actId="207"/>
        <pc:sldMkLst>
          <pc:docMk/>
          <pc:sldMk cId="2180468642" sldId="329"/>
        </pc:sldMkLst>
        <pc:spChg chg="mod">
          <ac:chgData name="Rebecca Rottensteiner" userId="0b3bafb9-27b5-4ca3-88c6-6e68c01e6d3f" providerId="ADAL" clId="{295CF5B1-B853-4063-A4EF-2CD72E3415D0}" dt="2019-08-07T08:11:17.630" v="483" actId="20577"/>
          <ac:spMkLst>
            <pc:docMk/>
            <pc:sldMk cId="2180468642" sldId="329"/>
            <ac:spMk id="2" creationId="{4C498B85-C18C-41B1-BE13-1FE9B31B4E7A}"/>
          </ac:spMkLst>
        </pc:spChg>
        <pc:spChg chg="del">
          <ac:chgData name="Rebecca Rottensteiner" userId="0b3bafb9-27b5-4ca3-88c6-6e68c01e6d3f" providerId="ADAL" clId="{295CF5B1-B853-4063-A4EF-2CD72E3415D0}" dt="2019-08-07T08:32:38.297" v="778"/>
          <ac:spMkLst>
            <pc:docMk/>
            <pc:sldMk cId="2180468642" sldId="329"/>
            <ac:spMk id="3" creationId="{1B5F9B9F-4513-4B3B-9A66-47AF81535515}"/>
          </ac:spMkLst>
        </pc:spChg>
        <pc:spChg chg="add mod">
          <ac:chgData name="Rebecca Rottensteiner" userId="0b3bafb9-27b5-4ca3-88c6-6e68c01e6d3f" providerId="ADAL" clId="{295CF5B1-B853-4063-A4EF-2CD72E3415D0}" dt="2019-08-07T08:45:40.963" v="886" actId="207"/>
          <ac:spMkLst>
            <pc:docMk/>
            <pc:sldMk cId="2180468642" sldId="329"/>
            <ac:spMk id="4" creationId="{B948D96B-58D4-494B-A326-1CE11D08E0A6}"/>
          </ac:spMkLst>
        </pc:spChg>
        <pc:spChg chg="add mod">
          <ac:chgData name="Rebecca Rottensteiner" userId="0b3bafb9-27b5-4ca3-88c6-6e68c01e6d3f" providerId="ADAL" clId="{295CF5B1-B853-4063-A4EF-2CD72E3415D0}" dt="2019-08-07T08:45:35.174" v="884" actId="2711"/>
          <ac:spMkLst>
            <pc:docMk/>
            <pc:sldMk cId="2180468642" sldId="329"/>
            <ac:spMk id="5" creationId="{6E29E8B3-971E-4750-9F0A-2A9F1A4535A5}"/>
          </ac:spMkLst>
        </pc:spChg>
        <pc:grpChg chg="add">
          <ac:chgData name="Rebecca Rottensteiner" userId="0b3bafb9-27b5-4ca3-88c6-6e68c01e6d3f" providerId="ADAL" clId="{295CF5B1-B853-4063-A4EF-2CD72E3415D0}" dt="2019-08-07T08:34:40.307" v="822"/>
          <ac:grpSpMkLst>
            <pc:docMk/>
            <pc:sldMk cId="2180468642" sldId="329"/>
            <ac:grpSpMk id="7" creationId="{F7FB82FF-7FF0-4329-9DDE-1F5557BC26E3}"/>
          </ac:grpSpMkLst>
        </pc:grpChg>
        <pc:picChg chg="add mod">
          <ac:chgData name="Rebecca Rottensteiner" userId="0b3bafb9-27b5-4ca3-88c6-6e68c01e6d3f" providerId="ADAL" clId="{295CF5B1-B853-4063-A4EF-2CD72E3415D0}" dt="2019-08-07T08:44:47.367" v="863" actId="14100"/>
          <ac:picMkLst>
            <pc:docMk/>
            <pc:sldMk cId="2180468642" sldId="329"/>
            <ac:picMk id="16388" creationId="{46390154-5390-4B41-9C67-AA68714D6F61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991" v="269" actId="2696"/>
        <pc:sldMkLst>
          <pc:docMk/>
          <pc:sldMk cId="2926659165" sldId="329"/>
        </pc:sldMkLst>
        <pc:picChg chg="add">
          <ac:chgData name="Rebecca Rottensteiner" userId="0b3bafb9-27b5-4ca3-88c6-6e68c01e6d3f" providerId="ADAL" clId="{295CF5B1-B853-4063-A4EF-2CD72E3415D0}" dt="2019-08-06T13:05:44.584" v="49"/>
          <ac:picMkLst>
            <pc:docMk/>
            <pc:sldMk cId="2926659165" sldId="329"/>
            <ac:picMk id="4" creationId="{944D0889-2C48-4055-A36E-84320B9F0960}"/>
          </ac:picMkLst>
        </pc:picChg>
        <pc:picChg chg="add">
          <ac:chgData name="Rebecca Rottensteiner" userId="0b3bafb9-27b5-4ca3-88c6-6e68c01e6d3f" providerId="ADAL" clId="{295CF5B1-B853-4063-A4EF-2CD72E3415D0}" dt="2019-08-06T13:05:55.011" v="50"/>
          <ac:picMkLst>
            <pc:docMk/>
            <pc:sldMk cId="2926659165" sldId="329"/>
            <ac:picMk id="5" creationId="{3505C1C1-33F4-4016-B93D-EBD2BCCFE22C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991" v="270" actId="2696"/>
        <pc:sldMkLst>
          <pc:docMk/>
          <pc:sldMk cId="652057678" sldId="330"/>
        </pc:sldMkLst>
        <pc:picChg chg="add">
          <ac:chgData name="Rebecca Rottensteiner" userId="0b3bafb9-27b5-4ca3-88c6-6e68c01e6d3f" providerId="ADAL" clId="{295CF5B1-B853-4063-A4EF-2CD72E3415D0}" dt="2019-08-06T13:06:06.239" v="52"/>
          <ac:picMkLst>
            <pc:docMk/>
            <pc:sldMk cId="652057678" sldId="330"/>
            <ac:picMk id="4" creationId="{7FDC084E-647B-41B2-9AC5-EC7ED932EAB8}"/>
          </ac:picMkLst>
        </pc:picChg>
      </pc:sldChg>
      <pc:sldChg chg="addSp delSp modSp add">
        <pc:chgData name="Rebecca Rottensteiner" userId="0b3bafb9-27b5-4ca3-88c6-6e68c01e6d3f" providerId="ADAL" clId="{295CF5B1-B853-4063-A4EF-2CD72E3415D0}" dt="2019-08-07T08:44:32.901" v="859" actId="14100"/>
        <pc:sldMkLst>
          <pc:docMk/>
          <pc:sldMk cId="3315802124" sldId="330"/>
        </pc:sldMkLst>
        <pc:spChg chg="mod">
          <ac:chgData name="Rebecca Rottensteiner" userId="0b3bafb9-27b5-4ca3-88c6-6e68c01e6d3f" providerId="ADAL" clId="{295CF5B1-B853-4063-A4EF-2CD72E3415D0}" dt="2019-08-07T08:11:33.381" v="489" actId="20577"/>
          <ac:spMkLst>
            <pc:docMk/>
            <pc:sldMk cId="3315802124" sldId="330"/>
            <ac:spMk id="2" creationId="{C6074AE7-365A-475B-A0F4-D35299260EA5}"/>
          </ac:spMkLst>
        </pc:spChg>
        <pc:spChg chg="del">
          <ac:chgData name="Rebecca Rottensteiner" userId="0b3bafb9-27b5-4ca3-88c6-6e68c01e6d3f" providerId="ADAL" clId="{295CF5B1-B853-4063-A4EF-2CD72E3415D0}" dt="2019-08-07T08:14:46.241" v="553"/>
          <ac:spMkLst>
            <pc:docMk/>
            <pc:sldMk cId="3315802124" sldId="330"/>
            <ac:spMk id="3" creationId="{81646995-3474-45D0-AF64-CF5841C9F043}"/>
          </ac:spMkLst>
        </pc:spChg>
        <pc:spChg chg="add mod">
          <ac:chgData name="Rebecca Rottensteiner" userId="0b3bafb9-27b5-4ca3-88c6-6e68c01e6d3f" providerId="ADAL" clId="{295CF5B1-B853-4063-A4EF-2CD72E3415D0}" dt="2019-08-07T08:16:55.278" v="588" actId="1076"/>
          <ac:spMkLst>
            <pc:docMk/>
            <pc:sldMk cId="3315802124" sldId="330"/>
            <ac:spMk id="4" creationId="{28D4F272-7AB0-4E2A-8146-5A123865B702}"/>
          </ac:spMkLst>
        </pc:spChg>
        <pc:spChg chg="add mod">
          <ac:chgData name="Rebecca Rottensteiner" userId="0b3bafb9-27b5-4ca3-88c6-6e68c01e6d3f" providerId="ADAL" clId="{295CF5B1-B853-4063-A4EF-2CD72E3415D0}" dt="2019-08-07T08:44:32.901" v="859" actId="14100"/>
          <ac:spMkLst>
            <pc:docMk/>
            <pc:sldMk cId="3315802124" sldId="330"/>
            <ac:spMk id="5" creationId="{4DFB1023-2579-4D37-9219-DAA28093F244}"/>
          </ac:spMkLst>
        </pc:spChg>
        <pc:grpChg chg="add">
          <ac:chgData name="Rebecca Rottensteiner" userId="0b3bafb9-27b5-4ca3-88c6-6e68c01e6d3f" providerId="ADAL" clId="{295CF5B1-B853-4063-A4EF-2CD72E3415D0}" dt="2019-08-07T08:34:41.173" v="823"/>
          <ac:grpSpMkLst>
            <pc:docMk/>
            <pc:sldMk cId="3315802124" sldId="330"/>
            <ac:grpSpMk id="7" creationId="{65C2333C-FEB2-4B5D-AC4B-08B457E647A7}"/>
          </ac:grpSpMkLst>
        </pc:grpChg>
        <pc:picChg chg="add mod">
          <ac:chgData name="Rebecca Rottensteiner" userId="0b3bafb9-27b5-4ca3-88c6-6e68c01e6d3f" providerId="ADAL" clId="{295CF5B1-B853-4063-A4EF-2CD72E3415D0}" dt="2019-08-07T08:44:27.393" v="857" actId="14100"/>
          <ac:picMkLst>
            <pc:docMk/>
            <pc:sldMk cId="3315802124" sldId="330"/>
            <ac:picMk id="8196" creationId="{49C7BA09-501B-4C9C-95BD-25D0B91757DB}"/>
          </ac:picMkLst>
        </pc:picChg>
      </pc:sldChg>
      <pc:sldChg chg="addSp modSp add">
        <pc:chgData name="Rebecca Rottensteiner" userId="0b3bafb9-27b5-4ca3-88c6-6e68c01e6d3f" providerId="ADAL" clId="{295CF5B1-B853-4063-A4EF-2CD72E3415D0}" dt="2019-08-07T08:43:55.921" v="852" actId="2711"/>
        <pc:sldMkLst>
          <pc:docMk/>
          <pc:sldMk cId="3136778537" sldId="331"/>
        </pc:sldMkLst>
        <pc:spChg chg="mod">
          <ac:chgData name="Rebecca Rottensteiner" userId="0b3bafb9-27b5-4ca3-88c6-6e68c01e6d3f" providerId="ADAL" clId="{295CF5B1-B853-4063-A4EF-2CD72E3415D0}" dt="2019-08-07T08:11:41.638" v="493" actId="20577"/>
          <ac:spMkLst>
            <pc:docMk/>
            <pc:sldMk cId="3136778537" sldId="331"/>
            <ac:spMk id="2" creationId="{4ED37FF4-57D5-48D3-9A1C-CED19F818269}"/>
          </ac:spMkLst>
        </pc:spChg>
        <pc:spChg chg="mod">
          <ac:chgData name="Rebecca Rottensteiner" userId="0b3bafb9-27b5-4ca3-88c6-6e68c01e6d3f" providerId="ADAL" clId="{295CF5B1-B853-4063-A4EF-2CD72E3415D0}" dt="2019-08-07T08:13:06.161" v="514" actId="20577"/>
          <ac:spMkLst>
            <pc:docMk/>
            <pc:sldMk cId="3136778537" sldId="331"/>
            <ac:spMk id="3" creationId="{0013691D-E7F6-4116-9D92-AD89C6CE3C7F}"/>
          </ac:spMkLst>
        </pc:spChg>
        <pc:spChg chg="add mod">
          <ac:chgData name="Rebecca Rottensteiner" userId="0b3bafb9-27b5-4ca3-88c6-6e68c01e6d3f" providerId="ADAL" clId="{295CF5B1-B853-4063-A4EF-2CD72E3415D0}" dt="2019-08-07T08:43:55.921" v="852" actId="2711"/>
          <ac:spMkLst>
            <pc:docMk/>
            <pc:sldMk cId="3136778537" sldId="331"/>
            <ac:spMk id="4" creationId="{C8CD9770-9919-4E17-BB6E-88D63A1A4B64}"/>
          </ac:spMkLst>
        </pc:spChg>
        <pc:grpChg chg="add">
          <ac:chgData name="Rebecca Rottensteiner" userId="0b3bafb9-27b5-4ca3-88c6-6e68c01e6d3f" providerId="ADAL" clId="{295CF5B1-B853-4063-A4EF-2CD72E3415D0}" dt="2019-08-07T08:34:41.977" v="824"/>
          <ac:grpSpMkLst>
            <pc:docMk/>
            <pc:sldMk cId="3136778537" sldId="331"/>
            <ac:grpSpMk id="6" creationId="{A695D49D-7652-498D-B078-5D4FC9556899}"/>
          </ac:grpSpMkLst>
        </pc:grpChg>
        <pc:picChg chg="add mod">
          <ac:chgData name="Rebecca Rottensteiner" userId="0b3bafb9-27b5-4ca3-88c6-6e68c01e6d3f" providerId="ADAL" clId="{295CF5B1-B853-4063-A4EF-2CD72E3415D0}" dt="2019-08-07T08:35:12.104" v="846" actId="1038"/>
          <ac:picMkLst>
            <pc:docMk/>
            <pc:sldMk cId="3136778537" sldId="331"/>
            <ac:picMk id="7170" creationId="{6803BA3B-DC9F-4A0A-9C87-9198B9738D67}"/>
          </ac:picMkLst>
        </pc:picChg>
      </pc:sldChg>
      <pc:sldChg chg="modSp add del">
        <pc:chgData name="Rebecca Rottensteiner" userId="0b3bafb9-27b5-4ca3-88c6-6e68c01e6d3f" providerId="ADAL" clId="{295CF5B1-B853-4063-A4EF-2CD72E3415D0}" dt="2019-08-07T07:42:29.006" v="271" actId="2696"/>
        <pc:sldMkLst>
          <pc:docMk/>
          <pc:sldMk cId="3406714753" sldId="331"/>
        </pc:sldMkLst>
        <pc:spChg chg="mod">
          <ac:chgData name="Rebecca Rottensteiner" userId="0b3bafb9-27b5-4ca3-88c6-6e68c01e6d3f" providerId="ADAL" clId="{295CF5B1-B853-4063-A4EF-2CD72E3415D0}" dt="2019-08-06T13:06:11.832" v="54"/>
          <ac:spMkLst>
            <pc:docMk/>
            <pc:sldMk cId="3406714753" sldId="331"/>
            <ac:spMk id="3" creationId="{B9781460-81C6-4EC3-AD80-BDD6A5889ED4}"/>
          </ac:spMkLst>
        </pc:spChg>
      </pc:sldChg>
      <pc:sldChg chg="addSp modSp add">
        <pc:chgData name="Rebecca Rottensteiner" userId="0b3bafb9-27b5-4ca3-88c6-6e68c01e6d3f" providerId="ADAL" clId="{295CF5B1-B853-4063-A4EF-2CD72E3415D0}" dt="2019-08-07T08:34:42.823" v="825"/>
        <pc:sldMkLst>
          <pc:docMk/>
          <pc:sldMk cId="171502697" sldId="332"/>
        </pc:sldMkLst>
        <pc:spChg chg="mod">
          <ac:chgData name="Rebecca Rottensteiner" userId="0b3bafb9-27b5-4ca3-88c6-6e68c01e6d3f" providerId="ADAL" clId="{295CF5B1-B853-4063-A4EF-2CD72E3415D0}" dt="2019-08-07T08:11:49.933" v="497" actId="20577"/>
          <ac:spMkLst>
            <pc:docMk/>
            <pc:sldMk cId="171502697" sldId="332"/>
            <ac:spMk id="2" creationId="{0283F66D-1DDE-4B86-9308-A31E1E14A682}"/>
          </ac:spMkLst>
        </pc:spChg>
        <pc:spChg chg="mod">
          <ac:chgData name="Rebecca Rottensteiner" userId="0b3bafb9-27b5-4ca3-88c6-6e68c01e6d3f" providerId="ADAL" clId="{295CF5B1-B853-4063-A4EF-2CD72E3415D0}" dt="2019-08-07T08:12:37.930" v="507" actId="1076"/>
          <ac:spMkLst>
            <pc:docMk/>
            <pc:sldMk cId="171502697" sldId="332"/>
            <ac:spMk id="3" creationId="{2EB695B1-663C-4678-A7B6-019EDA6B0C50}"/>
          </ac:spMkLst>
        </pc:spChg>
        <pc:grpChg chg="add">
          <ac:chgData name="Rebecca Rottensteiner" userId="0b3bafb9-27b5-4ca3-88c6-6e68c01e6d3f" providerId="ADAL" clId="{295CF5B1-B853-4063-A4EF-2CD72E3415D0}" dt="2019-08-07T08:34:42.823" v="825"/>
          <ac:grpSpMkLst>
            <pc:docMk/>
            <pc:sldMk cId="171502697" sldId="332"/>
            <ac:grpSpMk id="4" creationId="{CCD0BB04-D401-4DAD-8C78-AFA554A69C4E}"/>
          </ac:grpSpMkLst>
        </pc:grpChg>
      </pc:sldChg>
      <pc:sldChg chg="addSp modSp add">
        <pc:chgData name="Rebecca Rottensteiner" userId="0b3bafb9-27b5-4ca3-88c6-6e68c01e6d3f" providerId="ADAL" clId="{295CF5B1-B853-4063-A4EF-2CD72E3415D0}" dt="2019-08-07T08:45:58.847" v="890" actId="1076"/>
        <pc:sldMkLst>
          <pc:docMk/>
          <pc:sldMk cId="3670020156" sldId="333"/>
        </pc:sldMkLst>
        <pc:spChg chg="mod">
          <ac:chgData name="Rebecca Rottensteiner" userId="0b3bafb9-27b5-4ca3-88c6-6e68c01e6d3f" providerId="ADAL" clId="{295CF5B1-B853-4063-A4EF-2CD72E3415D0}" dt="2019-08-07T08:32:03.724" v="772" actId="20577"/>
          <ac:spMkLst>
            <pc:docMk/>
            <pc:sldMk cId="3670020156" sldId="333"/>
            <ac:spMk id="2" creationId="{CBC064C3-0A3C-4792-B6D2-13E788B9F0A8}"/>
          </ac:spMkLst>
        </pc:spChg>
        <pc:spChg chg="mod">
          <ac:chgData name="Rebecca Rottensteiner" userId="0b3bafb9-27b5-4ca3-88c6-6e68c01e6d3f" providerId="ADAL" clId="{295CF5B1-B853-4063-A4EF-2CD72E3415D0}" dt="2019-08-07T08:45:58.847" v="890" actId="1076"/>
          <ac:spMkLst>
            <pc:docMk/>
            <pc:sldMk cId="3670020156" sldId="333"/>
            <ac:spMk id="3" creationId="{725A92CB-83D8-436E-9976-E6F015E10E82}"/>
          </ac:spMkLst>
        </pc:spChg>
        <pc:spChg chg="add mod">
          <ac:chgData name="Rebecca Rottensteiner" userId="0b3bafb9-27b5-4ca3-88c6-6e68c01e6d3f" providerId="ADAL" clId="{295CF5B1-B853-4063-A4EF-2CD72E3415D0}" dt="2019-08-07T08:32:25.057" v="776" actId="20577"/>
          <ac:spMkLst>
            <pc:docMk/>
            <pc:sldMk cId="3670020156" sldId="333"/>
            <ac:spMk id="4" creationId="{1EC693B6-B88E-400D-BDF4-D70DBFDE27E2}"/>
          </ac:spMkLst>
        </pc:spChg>
        <pc:grpChg chg="add">
          <ac:chgData name="Rebecca Rottensteiner" userId="0b3bafb9-27b5-4ca3-88c6-6e68c01e6d3f" providerId="ADAL" clId="{295CF5B1-B853-4063-A4EF-2CD72E3415D0}" dt="2019-08-07T08:34:39.264" v="821"/>
          <ac:grpSpMkLst>
            <pc:docMk/>
            <pc:sldMk cId="3670020156" sldId="333"/>
            <ac:grpSpMk id="6" creationId="{6BD93E62-1EE8-46DD-80C4-280068D57490}"/>
          </ac:grpSpMkLst>
        </pc:grpChg>
        <pc:picChg chg="add mod">
          <ac:chgData name="Rebecca Rottensteiner" userId="0b3bafb9-27b5-4ca3-88c6-6e68c01e6d3f" providerId="ADAL" clId="{295CF5B1-B853-4063-A4EF-2CD72E3415D0}" dt="2019-08-07T08:45:54.669" v="889" actId="1076"/>
          <ac:picMkLst>
            <pc:docMk/>
            <pc:sldMk cId="3670020156" sldId="333"/>
            <ac:picMk id="15362" creationId="{D0598E10-2A58-4ECE-AC1D-385F3E75CC39}"/>
          </ac:picMkLst>
        </pc:picChg>
      </pc:sldChg>
      <pc:sldChg chg="modSp add">
        <pc:chgData name="Rebecca Rottensteiner" userId="0b3bafb9-27b5-4ca3-88c6-6e68c01e6d3f" providerId="ADAL" clId="{295CF5B1-B853-4063-A4EF-2CD72E3415D0}" dt="2019-08-07T08:47:31.493" v="912" actId="20577"/>
        <pc:sldMkLst>
          <pc:docMk/>
          <pc:sldMk cId="2355181719" sldId="334"/>
        </pc:sldMkLst>
        <pc:spChg chg="mod">
          <ac:chgData name="Rebecca Rottensteiner" userId="0b3bafb9-27b5-4ca3-88c6-6e68c01e6d3f" providerId="ADAL" clId="{295CF5B1-B853-4063-A4EF-2CD72E3415D0}" dt="2019-08-07T08:47:31.493" v="912" actId="20577"/>
          <ac:spMkLst>
            <pc:docMk/>
            <pc:sldMk cId="2355181719" sldId="334"/>
            <ac:spMk id="2" creationId="{80622E32-350F-4329-B6B4-0AA2058919FB}"/>
          </ac:spMkLst>
        </pc:spChg>
      </pc:sldChg>
    </pc:docChg>
  </pc:docChgLst>
  <pc:docChgLst>
    <pc:chgData name="Rebecca Rottensteiner" userId="0b3bafb9-27b5-4ca3-88c6-6e68c01e6d3f" providerId="ADAL" clId="{523D20B1-1BEC-40E8-A864-BA5C5274BBB5}"/>
    <pc:docChg chg="undo custSel addSld delSld modSld">
      <pc:chgData name="Rebecca Rottensteiner" userId="0b3bafb9-27b5-4ca3-88c6-6e68c01e6d3f" providerId="ADAL" clId="{523D20B1-1BEC-40E8-A864-BA5C5274BBB5}" dt="2019-08-05T13:45:48.251" v="842" actId="2696"/>
      <pc:docMkLst>
        <pc:docMk/>
      </pc:docMkLst>
      <pc:sldChg chg="delSp modSp">
        <pc:chgData name="Rebecca Rottensteiner" userId="0b3bafb9-27b5-4ca3-88c6-6e68c01e6d3f" providerId="ADAL" clId="{523D20B1-1BEC-40E8-A864-BA5C5274BBB5}" dt="2019-08-05T12:39:13.109" v="74" actId="1076"/>
        <pc:sldMkLst>
          <pc:docMk/>
          <pc:sldMk cId="1995455228" sldId="256"/>
        </pc:sldMkLst>
        <pc:spChg chg="del">
          <ac:chgData name="Rebecca Rottensteiner" userId="0b3bafb9-27b5-4ca3-88c6-6e68c01e6d3f" providerId="ADAL" clId="{523D20B1-1BEC-40E8-A864-BA5C5274BBB5}" dt="2019-08-05T12:37:27.539" v="18" actId="478"/>
          <ac:spMkLst>
            <pc:docMk/>
            <pc:sldMk cId="1995455228" sldId="256"/>
            <ac:spMk id="7" creationId="{419F2DC7-4664-49BB-B6E1-01BDEBE7B9BB}"/>
          </ac:spMkLst>
        </pc:spChg>
        <pc:spChg chg="mod">
          <ac:chgData name="Rebecca Rottensteiner" userId="0b3bafb9-27b5-4ca3-88c6-6e68c01e6d3f" providerId="ADAL" clId="{523D20B1-1BEC-40E8-A864-BA5C5274BBB5}" dt="2019-08-05T12:39:13.109" v="74" actId="1076"/>
          <ac:spMkLst>
            <pc:docMk/>
            <pc:sldMk cId="1995455228" sldId="256"/>
            <ac:spMk id="8" creationId="{23157549-C1D9-4A2E-A1B8-3EB09B5E023C}"/>
          </ac:spMkLst>
        </pc:spChg>
      </pc:sldChg>
      <pc:sldChg chg="addSp delSp modSp add">
        <pc:chgData name="Rebecca Rottensteiner" userId="0b3bafb9-27b5-4ca3-88c6-6e68c01e6d3f" providerId="ADAL" clId="{523D20B1-1BEC-40E8-A864-BA5C5274BBB5}" dt="2019-08-05T13:37:23.452" v="662" actId="1076"/>
        <pc:sldMkLst>
          <pc:docMk/>
          <pc:sldMk cId="395068098" sldId="306"/>
        </pc:sldMkLst>
        <pc:spChg chg="del">
          <ac:chgData name="Rebecca Rottensteiner" userId="0b3bafb9-27b5-4ca3-88c6-6e68c01e6d3f" providerId="ADAL" clId="{523D20B1-1BEC-40E8-A864-BA5C5274BBB5}" dt="2019-08-05T12:38:10.209" v="30"/>
          <ac:spMkLst>
            <pc:docMk/>
            <pc:sldMk cId="395068098" sldId="306"/>
            <ac:spMk id="2" creationId="{71D2FAB3-0ACB-471B-858B-1110DD30F115}"/>
          </ac:spMkLst>
        </pc:spChg>
        <pc:spChg chg="add mod">
          <ac:chgData name="Rebecca Rottensteiner" userId="0b3bafb9-27b5-4ca3-88c6-6e68c01e6d3f" providerId="ADAL" clId="{523D20B1-1BEC-40E8-A864-BA5C5274BBB5}" dt="2019-08-05T13:29:14.970" v="637" actId="20577"/>
          <ac:spMkLst>
            <pc:docMk/>
            <pc:sldMk cId="395068098" sldId="306"/>
            <ac:spMk id="3" creationId="{AC4B3233-49C0-4BEB-B1C4-079D202EF315}"/>
          </ac:spMkLst>
        </pc:spChg>
        <pc:spChg chg="add mod">
          <ac:chgData name="Rebecca Rottensteiner" userId="0b3bafb9-27b5-4ca3-88c6-6e68c01e6d3f" providerId="ADAL" clId="{523D20B1-1BEC-40E8-A864-BA5C5274BBB5}" dt="2019-08-05T13:36:16.350" v="650" actId="1076"/>
          <ac:spMkLst>
            <pc:docMk/>
            <pc:sldMk cId="395068098" sldId="306"/>
            <ac:spMk id="4" creationId="{C589BDAD-3B42-4902-A63F-4CA85CACC829}"/>
          </ac:spMkLst>
        </pc:spChg>
        <pc:spChg chg="add mod">
          <ac:chgData name="Rebecca Rottensteiner" userId="0b3bafb9-27b5-4ca3-88c6-6e68c01e6d3f" providerId="ADAL" clId="{523D20B1-1BEC-40E8-A864-BA5C5274BBB5}" dt="2019-08-05T13:37:23.452" v="662" actId="1076"/>
          <ac:spMkLst>
            <pc:docMk/>
            <pc:sldMk cId="395068098" sldId="306"/>
            <ac:spMk id="5" creationId="{C7AC16A6-F7DE-4535-8645-00A64A81B5BD}"/>
          </ac:spMkLst>
        </pc:spChg>
        <pc:picChg chg="add mod modCrop">
          <ac:chgData name="Rebecca Rottensteiner" userId="0b3bafb9-27b5-4ca3-88c6-6e68c01e6d3f" providerId="ADAL" clId="{523D20B1-1BEC-40E8-A864-BA5C5274BBB5}" dt="2019-08-05T13:36:44.589" v="652" actId="1076"/>
          <ac:picMkLst>
            <pc:docMk/>
            <pc:sldMk cId="395068098" sldId="306"/>
            <ac:picMk id="2" creationId="{FF20363C-BA03-4BE3-B893-D8EA37A3C15B}"/>
          </ac:picMkLst>
        </pc:picChg>
      </pc:sldChg>
      <pc:sldChg chg="modSp add">
        <pc:chgData name="Rebecca Rottensteiner" userId="0b3bafb9-27b5-4ca3-88c6-6e68c01e6d3f" providerId="ADAL" clId="{523D20B1-1BEC-40E8-A864-BA5C5274BBB5}" dt="2019-08-05T12:39:03.474" v="62" actId="1076"/>
        <pc:sldMkLst>
          <pc:docMk/>
          <pc:sldMk cId="3384276573" sldId="309"/>
        </pc:sldMkLst>
        <pc:spChg chg="mod">
          <ac:chgData name="Rebecca Rottensteiner" userId="0b3bafb9-27b5-4ca3-88c6-6e68c01e6d3f" providerId="ADAL" clId="{523D20B1-1BEC-40E8-A864-BA5C5274BBB5}" dt="2019-08-05T12:39:03.474" v="62" actId="1076"/>
          <ac:spMkLst>
            <pc:docMk/>
            <pc:sldMk cId="3384276573" sldId="309"/>
            <ac:spMk id="8" creationId="{23157549-C1D9-4A2E-A1B8-3EB09B5E023C}"/>
          </ac:spMkLst>
        </pc:spChg>
      </pc:sldChg>
      <pc:sldChg chg="addSp delSp modSp add">
        <pc:chgData name="Rebecca Rottensteiner" userId="0b3bafb9-27b5-4ca3-88c6-6e68c01e6d3f" providerId="ADAL" clId="{523D20B1-1BEC-40E8-A864-BA5C5274BBB5}" dt="2019-08-05T13:40:01.274" v="691" actId="1076"/>
        <pc:sldMkLst>
          <pc:docMk/>
          <pc:sldMk cId="3983223189" sldId="311"/>
        </pc:sldMkLst>
        <pc:spChg chg="mod">
          <ac:chgData name="Rebecca Rottensteiner" userId="0b3bafb9-27b5-4ca3-88c6-6e68c01e6d3f" providerId="ADAL" clId="{523D20B1-1BEC-40E8-A864-BA5C5274BBB5}" dt="2019-08-05T13:38:08.914" v="673" actId="20577"/>
          <ac:spMkLst>
            <pc:docMk/>
            <pc:sldMk cId="3983223189" sldId="311"/>
            <ac:spMk id="2" creationId="{91B1ED6B-256A-4418-8259-537527C1B654}"/>
          </ac:spMkLst>
        </pc:spChg>
        <pc:spChg chg="del">
          <ac:chgData name="Rebecca Rottensteiner" userId="0b3bafb9-27b5-4ca3-88c6-6e68c01e6d3f" providerId="ADAL" clId="{523D20B1-1BEC-40E8-A864-BA5C5274BBB5}" dt="2019-08-05T13:38:16.857" v="675" actId="478"/>
          <ac:spMkLst>
            <pc:docMk/>
            <pc:sldMk cId="3983223189" sldId="311"/>
            <ac:spMk id="3" creationId="{24D56064-F062-4C25-A82E-A7750402899C}"/>
          </ac:spMkLst>
        </pc:spChg>
        <pc:spChg chg="add mod">
          <ac:chgData name="Rebecca Rottensteiner" userId="0b3bafb9-27b5-4ca3-88c6-6e68c01e6d3f" providerId="ADAL" clId="{523D20B1-1BEC-40E8-A864-BA5C5274BBB5}" dt="2019-08-05T13:40:01.274" v="691" actId="1076"/>
          <ac:spMkLst>
            <pc:docMk/>
            <pc:sldMk cId="3983223189" sldId="311"/>
            <ac:spMk id="4" creationId="{8F9F30A4-6AC8-42A8-A002-2415BD5C49BE}"/>
          </ac:spMkLst>
        </pc:spChg>
      </pc:sldChg>
      <pc:sldChg chg="modSp add">
        <pc:chgData name="Rebecca Rottensteiner" userId="0b3bafb9-27b5-4ca3-88c6-6e68c01e6d3f" providerId="ADAL" clId="{523D20B1-1BEC-40E8-A864-BA5C5274BBB5}" dt="2019-08-05T13:43:51.297" v="739" actId="1076"/>
        <pc:sldMkLst>
          <pc:docMk/>
          <pc:sldMk cId="84372612" sldId="312"/>
        </pc:sldMkLst>
        <pc:spChg chg="mod">
          <ac:chgData name="Rebecca Rottensteiner" userId="0b3bafb9-27b5-4ca3-88c6-6e68c01e6d3f" providerId="ADAL" clId="{523D20B1-1BEC-40E8-A864-BA5C5274BBB5}" dt="2019-08-05T13:40:49.914" v="695" actId="108"/>
          <ac:spMkLst>
            <pc:docMk/>
            <pc:sldMk cId="84372612" sldId="312"/>
            <ac:spMk id="2" creationId="{965CD629-95AC-4C17-854B-534B640E8355}"/>
          </ac:spMkLst>
        </pc:spChg>
        <pc:spChg chg="mod">
          <ac:chgData name="Rebecca Rottensteiner" userId="0b3bafb9-27b5-4ca3-88c6-6e68c01e6d3f" providerId="ADAL" clId="{523D20B1-1BEC-40E8-A864-BA5C5274BBB5}" dt="2019-08-05T13:43:51.297" v="739" actId="1076"/>
          <ac:spMkLst>
            <pc:docMk/>
            <pc:sldMk cId="84372612" sldId="312"/>
            <ac:spMk id="3" creationId="{4E1CCFC2-08F3-46E6-BB89-4A0672D9FD33}"/>
          </ac:spMkLst>
        </pc:spChg>
      </pc:sldChg>
    </pc:docChg>
  </pc:docChgLst>
  <pc:docChgLst>
    <pc:chgData name="Rebecca Rottensteiner" userId="ed43a293-1fa9-4524-a9c7-64cb6c525e83" providerId="ADAL" clId="{80AD8A97-C93A-4C44-AAF8-AADA35DC8B0A}"/>
  </pc:docChgLst>
  <pc:docChgLst>
    <pc:chgData name="Rebecca Rottensteiner" userId="0b3bafb9-27b5-4ca3-88c6-6e68c01e6d3f" providerId="ADAL" clId="{4BAA7A04-6124-4408-A036-8D4DA7268AEC}"/>
    <pc:docChg chg="delSld">
      <pc:chgData name="Rebecca Rottensteiner" userId="0b3bafb9-27b5-4ca3-88c6-6e68c01e6d3f" providerId="ADAL" clId="{4BAA7A04-6124-4408-A036-8D4DA7268AEC}" dt="2019-08-07T09:03:16.504" v="42" actId="2696"/>
      <pc:docMkLst>
        <pc:docMk/>
      </pc:docMkLst>
      <pc:sldChg chg="del">
        <pc:chgData name="Rebecca Rottensteiner" userId="0b3bafb9-27b5-4ca3-88c6-6e68c01e6d3f" providerId="ADAL" clId="{4BAA7A04-6124-4408-A036-8D4DA7268AEC}" dt="2019-08-07T09:03:15.158" v="1" actId="2696"/>
        <pc:sldMkLst>
          <pc:docMk/>
          <pc:sldMk cId="1043345065" sldId="275"/>
        </pc:sldMkLst>
      </pc:sldChg>
      <pc:sldChg chg="del">
        <pc:chgData name="Rebecca Rottensteiner" userId="0b3bafb9-27b5-4ca3-88c6-6e68c01e6d3f" providerId="ADAL" clId="{4BAA7A04-6124-4408-A036-8D4DA7268AEC}" dt="2019-08-07T09:03:15.243" v="4" actId="2696"/>
        <pc:sldMkLst>
          <pc:docMk/>
          <pc:sldMk cId="4251426429" sldId="277"/>
        </pc:sldMkLst>
      </pc:sldChg>
      <pc:sldChg chg="del">
        <pc:chgData name="Rebecca Rottensteiner" userId="0b3bafb9-27b5-4ca3-88c6-6e68c01e6d3f" providerId="ADAL" clId="{4BAA7A04-6124-4408-A036-8D4DA7268AEC}" dt="2019-08-07T09:03:15.352" v="7" actId="2696"/>
        <pc:sldMkLst>
          <pc:docMk/>
          <pc:sldMk cId="1666302241" sldId="278"/>
        </pc:sldMkLst>
      </pc:sldChg>
      <pc:sldChg chg="del">
        <pc:chgData name="Rebecca Rottensteiner" userId="0b3bafb9-27b5-4ca3-88c6-6e68c01e6d3f" providerId="ADAL" clId="{4BAA7A04-6124-4408-A036-8D4DA7268AEC}" dt="2019-08-07T09:03:15.424" v="9" actId="2696"/>
        <pc:sldMkLst>
          <pc:docMk/>
          <pc:sldMk cId="1226491180" sldId="279"/>
        </pc:sldMkLst>
      </pc:sldChg>
      <pc:sldChg chg="del">
        <pc:chgData name="Rebecca Rottensteiner" userId="0b3bafb9-27b5-4ca3-88c6-6e68c01e6d3f" providerId="ADAL" clId="{4BAA7A04-6124-4408-A036-8D4DA7268AEC}" dt="2019-08-07T09:03:15.533" v="12" actId="2696"/>
        <pc:sldMkLst>
          <pc:docMk/>
          <pc:sldMk cId="692324300" sldId="280"/>
        </pc:sldMkLst>
      </pc:sldChg>
      <pc:sldChg chg="del">
        <pc:chgData name="Rebecca Rottensteiner" userId="0b3bafb9-27b5-4ca3-88c6-6e68c01e6d3f" providerId="ADAL" clId="{4BAA7A04-6124-4408-A036-8D4DA7268AEC}" dt="2019-08-07T09:03:15.643" v="15" actId="2696"/>
        <pc:sldMkLst>
          <pc:docMk/>
          <pc:sldMk cId="1377821327" sldId="281"/>
        </pc:sldMkLst>
      </pc:sldChg>
      <pc:sldChg chg="del">
        <pc:chgData name="Rebecca Rottensteiner" userId="0b3bafb9-27b5-4ca3-88c6-6e68c01e6d3f" providerId="ADAL" clId="{4BAA7A04-6124-4408-A036-8D4DA7268AEC}" dt="2019-08-07T09:03:15.770" v="18" actId="2696"/>
        <pc:sldMkLst>
          <pc:docMk/>
          <pc:sldMk cId="2753428712" sldId="283"/>
        </pc:sldMkLst>
      </pc:sldChg>
      <pc:sldChg chg="del">
        <pc:chgData name="Rebecca Rottensteiner" userId="0b3bafb9-27b5-4ca3-88c6-6e68c01e6d3f" providerId="ADAL" clId="{4BAA7A04-6124-4408-A036-8D4DA7268AEC}" dt="2019-08-07T09:03:15.185" v="2" actId="2696"/>
        <pc:sldMkLst>
          <pc:docMk/>
          <pc:sldMk cId="2433074688" sldId="292"/>
        </pc:sldMkLst>
      </pc:sldChg>
      <pc:sldChg chg="del">
        <pc:chgData name="Rebecca Rottensteiner" userId="0b3bafb9-27b5-4ca3-88c6-6e68c01e6d3f" providerId="ADAL" clId="{4BAA7A04-6124-4408-A036-8D4DA7268AEC}" dt="2019-08-07T09:03:15.216" v="3" actId="2696"/>
        <pc:sldMkLst>
          <pc:docMk/>
          <pc:sldMk cId="4175554478" sldId="293"/>
        </pc:sldMkLst>
      </pc:sldChg>
      <pc:sldChg chg="del">
        <pc:chgData name="Rebecca Rottensteiner" userId="0b3bafb9-27b5-4ca3-88c6-6e68c01e6d3f" providerId="ADAL" clId="{4BAA7A04-6124-4408-A036-8D4DA7268AEC}" dt="2019-08-07T09:03:15.286" v="5" actId="2696"/>
        <pc:sldMkLst>
          <pc:docMk/>
          <pc:sldMk cId="1485355607" sldId="294"/>
        </pc:sldMkLst>
      </pc:sldChg>
      <pc:sldChg chg="del">
        <pc:chgData name="Rebecca Rottensteiner" userId="0b3bafb9-27b5-4ca3-88c6-6e68c01e6d3f" providerId="ADAL" clId="{4BAA7A04-6124-4408-A036-8D4DA7268AEC}" dt="2019-08-07T09:03:15.318" v="6" actId="2696"/>
        <pc:sldMkLst>
          <pc:docMk/>
          <pc:sldMk cId="3613124332" sldId="295"/>
        </pc:sldMkLst>
      </pc:sldChg>
      <pc:sldChg chg="del">
        <pc:chgData name="Rebecca Rottensteiner" userId="0b3bafb9-27b5-4ca3-88c6-6e68c01e6d3f" providerId="ADAL" clId="{4BAA7A04-6124-4408-A036-8D4DA7268AEC}" dt="2019-08-07T09:03:15.391" v="8" actId="2696"/>
        <pc:sldMkLst>
          <pc:docMk/>
          <pc:sldMk cId="1185746411" sldId="296"/>
        </pc:sldMkLst>
      </pc:sldChg>
      <pc:sldChg chg="del">
        <pc:chgData name="Rebecca Rottensteiner" userId="0b3bafb9-27b5-4ca3-88c6-6e68c01e6d3f" providerId="ADAL" clId="{4BAA7A04-6124-4408-A036-8D4DA7268AEC}" dt="2019-08-07T09:03:15.457" v="10" actId="2696"/>
        <pc:sldMkLst>
          <pc:docMk/>
          <pc:sldMk cId="141527394" sldId="297"/>
        </pc:sldMkLst>
      </pc:sldChg>
      <pc:sldChg chg="del">
        <pc:chgData name="Rebecca Rottensteiner" userId="0b3bafb9-27b5-4ca3-88c6-6e68c01e6d3f" providerId="ADAL" clId="{4BAA7A04-6124-4408-A036-8D4DA7268AEC}" dt="2019-08-07T09:03:15.491" v="11" actId="2696"/>
        <pc:sldMkLst>
          <pc:docMk/>
          <pc:sldMk cId="1780468953" sldId="298"/>
        </pc:sldMkLst>
      </pc:sldChg>
      <pc:sldChg chg="del">
        <pc:chgData name="Rebecca Rottensteiner" userId="0b3bafb9-27b5-4ca3-88c6-6e68c01e6d3f" providerId="ADAL" clId="{4BAA7A04-6124-4408-A036-8D4DA7268AEC}" dt="2019-08-07T09:03:15.720" v="17" actId="2696"/>
        <pc:sldMkLst>
          <pc:docMk/>
          <pc:sldMk cId="1881432471" sldId="299"/>
        </pc:sldMkLst>
      </pc:sldChg>
      <pc:sldChg chg="del">
        <pc:chgData name="Rebecca Rottensteiner" userId="0b3bafb9-27b5-4ca3-88c6-6e68c01e6d3f" providerId="ADAL" clId="{4BAA7A04-6124-4408-A036-8D4DA7268AEC}" dt="2019-08-07T09:03:15.568" v="13" actId="2696"/>
        <pc:sldMkLst>
          <pc:docMk/>
          <pc:sldMk cId="3467379019" sldId="300"/>
        </pc:sldMkLst>
      </pc:sldChg>
      <pc:sldChg chg="del">
        <pc:chgData name="Rebecca Rottensteiner" userId="0b3bafb9-27b5-4ca3-88c6-6e68c01e6d3f" providerId="ADAL" clId="{4BAA7A04-6124-4408-A036-8D4DA7268AEC}" dt="2019-08-07T09:03:15.606" v="14" actId="2696"/>
        <pc:sldMkLst>
          <pc:docMk/>
          <pc:sldMk cId="458030360" sldId="301"/>
        </pc:sldMkLst>
      </pc:sldChg>
      <pc:sldChg chg="del">
        <pc:chgData name="Rebecca Rottensteiner" userId="0b3bafb9-27b5-4ca3-88c6-6e68c01e6d3f" providerId="ADAL" clId="{4BAA7A04-6124-4408-A036-8D4DA7268AEC}" dt="2019-08-07T09:03:15.675" v="16" actId="2696"/>
        <pc:sldMkLst>
          <pc:docMk/>
          <pc:sldMk cId="3764504844" sldId="302"/>
        </pc:sldMkLst>
      </pc:sldChg>
      <pc:sldChg chg="del">
        <pc:chgData name="Rebecca Rottensteiner" userId="0b3bafb9-27b5-4ca3-88c6-6e68c01e6d3f" providerId="ADAL" clId="{4BAA7A04-6124-4408-A036-8D4DA7268AEC}" dt="2019-08-07T09:03:15.789" v="19" actId="2696"/>
        <pc:sldMkLst>
          <pc:docMk/>
          <pc:sldMk cId="2232697990" sldId="303"/>
        </pc:sldMkLst>
      </pc:sldChg>
      <pc:sldChg chg="del">
        <pc:chgData name="Rebecca Rottensteiner" userId="0b3bafb9-27b5-4ca3-88c6-6e68c01e6d3f" providerId="ADAL" clId="{4BAA7A04-6124-4408-A036-8D4DA7268AEC}" dt="2019-08-07T09:03:15.808" v="21" actId="2696"/>
        <pc:sldMkLst>
          <pc:docMk/>
          <pc:sldMk cId="3381839672" sldId="304"/>
        </pc:sldMkLst>
      </pc:sldChg>
      <pc:sldChg chg="del">
        <pc:chgData name="Rebecca Rottensteiner" userId="0b3bafb9-27b5-4ca3-88c6-6e68c01e6d3f" providerId="ADAL" clId="{4BAA7A04-6124-4408-A036-8D4DA7268AEC}" dt="2019-08-07T09:03:15.141" v="0" actId="2696"/>
        <pc:sldMkLst>
          <pc:docMk/>
          <pc:sldMk cId="1224707835" sldId="305"/>
        </pc:sldMkLst>
      </pc:sldChg>
      <pc:sldChg chg="del">
        <pc:chgData name="Rebecca Rottensteiner" userId="0b3bafb9-27b5-4ca3-88c6-6e68c01e6d3f" providerId="ADAL" clId="{4BAA7A04-6124-4408-A036-8D4DA7268AEC}" dt="2019-08-07T09:03:15.801" v="20" actId="2696"/>
        <pc:sldMkLst>
          <pc:docMk/>
          <pc:sldMk cId="2228634875" sldId="310"/>
        </pc:sldMkLst>
      </pc:sldChg>
      <pc:sldChg chg="del">
        <pc:chgData name="Rebecca Rottensteiner" userId="0b3bafb9-27b5-4ca3-88c6-6e68c01e6d3f" providerId="ADAL" clId="{4BAA7A04-6124-4408-A036-8D4DA7268AEC}" dt="2019-08-07T09:03:15.851" v="22" actId="2696"/>
        <pc:sldMkLst>
          <pc:docMk/>
          <pc:sldMk cId="3449327781" sldId="313"/>
        </pc:sldMkLst>
      </pc:sldChg>
      <pc:sldChg chg="del">
        <pc:chgData name="Rebecca Rottensteiner" userId="0b3bafb9-27b5-4ca3-88c6-6e68c01e6d3f" providerId="ADAL" clId="{4BAA7A04-6124-4408-A036-8D4DA7268AEC}" dt="2019-08-07T09:03:15.874" v="23" actId="2696"/>
        <pc:sldMkLst>
          <pc:docMk/>
          <pc:sldMk cId="545415533" sldId="315"/>
        </pc:sldMkLst>
      </pc:sldChg>
      <pc:sldChg chg="del">
        <pc:chgData name="Rebecca Rottensteiner" userId="0b3bafb9-27b5-4ca3-88c6-6e68c01e6d3f" providerId="ADAL" clId="{4BAA7A04-6124-4408-A036-8D4DA7268AEC}" dt="2019-08-07T09:03:15.921" v="24" actId="2696"/>
        <pc:sldMkLst>
          <pc:docMk/>
          <pc:sldMk cId="1069950312" sldId="316"/>
        </pc:sldMkLst>
      </pc:sldChg>
      <pc:sldChg chg="del">
        <pc:chgData name="Rebecca Rottensteiner" userId="0b3bafb9-27b5-4ca3-88c6-6e68c01e6d3f" providerId="ADAL" clId="{4BAA7A04-6124-4408-A036-8D4DA7268AEC}" dt="2019-08-07T09:03:16.003" v="25" actId="2696"/>
        <pc:sldMkLst>
          <pc:docMk/>
          <pc:sldMk cId="298296480" sldId="317"/>
        </pc:sldMkLst>
      </pc:sldChg>
      <pc:sldChg chg="del">
        <pc:chgData name="Rebecca Rottensteiner" userId="0b3bafb9-27b5-4ca3-88c6-6e68c01e6d3f" providerId="ADAL" clId="{4BAA7A04-6124-4408-A036-8D4DA7268AEC}" dt="2019-08-07T09:03:16.025" v="26" actId="2696"/>
        <pc:sldMkLst>
          <pc:docMk/>
          <pc:sldMk cId="842785141" sldId="318"/>
        </pc:sldMkLst>
      </pc:sldChg>
      <pc:sldChg chg="del">
        <pc:chgData name="Rebecca Rottensteiner" userId="0b3bafb9-27b5-4ca3-88c6-6e68c01e6d3f" providerId="ADAL" clId="{4BAA7A04-6124-4408-A036-8D4DA7268AEC}" dt="2019-08-07T09:03:16.121" v="28" actId="2696"/>
        <pc:sldMkLst>
          <pc:docMk/>
          <pc:sldMk cId="3450627394" sldId="319"/>
        </pc:sldMkLst>
      </pc:sldChg>
      <pc:sldChg chg="del">
        <pc:chgData name="Rebecca Rottensteiner" userId="0b3bafb9-27b5-4ca3-88c6-6e68c01e6d3f" providerId="ADAL" clId="{4BAA7A04-6124-4408-A036-8D4DA7268AEC}" dt="2019-08-07T09:03:16.076" v="27" actId="2696"/>
        <pc:sldMkLst>
          <pc:docMk/>
          <pc:sldMk cId="2334624506" sldId="320"/>
        </pc:sldMkLst>
      </pc:sldChg>
      <pc:sldChg chg="del">
        <pc:chgData name="Rebecca Rottensteiner" userId="0b3bafb9-27b5-4ca3-88c6-6e68c01e6d3f" providerId="ADAL" clId="{4BAA7A04-6124-4408-A036-8D4DA7268AEC}" dt="2019-08-07T09:03:16.151" v="29" actId="2696"/>
        <pc:sldMkLst>
          <pc:docMk/>
          <pc:sldMk cId="809283333" sldId="321"/>
        </pc:sldMkLst>
      </pc:sldChg>
      <pc:sldChg chg="del">
        <pc:chgData name="Rebecca Rottensteiner" userId="0b3bafb9-27b5-4ca3-88c6-6e68c01e6d3f" providerId="ADAL" clId="{4BAA7A04-6124-4408-A036-8D4DA7268AEC}" dt="2019-08-07T09:03:16.196" v="30" actId="2696"/>
        <pc:sldMkLst>
          <pc:docMk/>
          <pc:sldMk cId="138365620" sldId="322"/>
        </pc:sldMkLst>
      </pc:sldChg>
      <pc:sldChg chg="del">
        <pc:chgData name="Rebecca Rottensteiner" userId="0b3bafb9-27b5-4ca3-88c6-6e68c01e6d3f" providerId="ADAL" clId="{4BAA7A04-6124-4408-A036-8D4DA7268AEC}" dt="2019-08-07T09:03:16.230" v="31" actId="2696"/>
        <pc:sldMkLst>
          <pc:docMk/>
          <pc:sldMk cId="631329243" sldId="323"/>
        </pc:sldMkLst>
      </pc:sldChg>
      <pc:sldChg chg="del">
        <pc:chgData name="Rebecca Rottensteiner" userId="0b3bafb9-27b5-4ca3-88c6-6e68c01e6d3f" providerId="ADAL" clId="{4BAA7A04-6124-4408-A036-8D4DA7268AEC}" dt="2019-08-07T09:03:16.258" v="32" actId="2696"/>
        <pc:sldMkLst>
          <pc:docMk/>
          <pc:sldMk cId="3693660910" sldId="324"/>
        </pc:sldMkLst>
      </pc:sldChg>
      <pc:sldChg chg="del">
        <pc:chgData name="Rebecca Rottensteiner" userId="0b3bafb9-27b5-4ca3-88c6-6e68c01e6d3f" providerId="ADAL" clId="{4BAA7A04-6124-4408-A036-8D4DA7268AEC}" dt="2019-08-07T09:03:16.287" v="33" actId="2696"/>
        <pc:sldMkLst>
          <pc:docMk/>
          <pc:sldMk cId="3372983987" sldId="326"/>
        </pc:sldMkLst>
      </pc:sldChg>
      <pc:sldChg chg="del">
        <pc:chgData name="Rebecca Rottensteiner" userId="0b3bafb9-27b5-4ca3-88c6-6e68c01e6d3f" providerId="ADAL" clId="{4BAA7A04-6124-4408-A036-8D4DA7268AEC}" dt="2019-08-07T09:03:16.314" v="34" actId="2696"/>
        <pc:sldMkLst>
          <pc:docMk/>
          <pc:sldMk cId="3492909295" sldId="327"/>
        </pc:sldMkLst>
      </pc:sldChg>
      <pc:sldChg chg="del">
        <pc:chgData name="Rebecca Rottensteiner" userId="0b3bafb9-27b5-4ca3-88c6-6e68c01e6d3f" providerId="ADAL" clId="{4BAA7A04-6124-4408-A036-8D4DA7268AEC}" dt="2019-08-07T09:03:16.339" v="35" actId="2696"/>
        <pc:sldMkLst>
          <pc:docMk/>
          <pc:sldMk cId="2481874531" sldId="328"/>
        </pc:sldMkLst>
      </pc:sldChg>
      <pc:sldChg chg="del">
        <pc:chgData name="Rebecca Rottensteiner" userId="0b3bafb9-27b5-4ca3-88c6-6e68c01e6d3f" providerId="ADAL" clId="{4BAA7A04-6124-4408-A036-8D4DA7268AEC}" dt="2019-08-07T09:03:16.407" v="37" actId="2696"/>
        <pc:sldMkLst>
          <pc:docMk/>
          <pc:sldMk cId="2180468642" sldId="329"/>
        </pc:sldMkLst>
      </pc:sldChg>
      <pc:sldChg chg="del">
        <pc:chgData name="Rebecca Rottensteiner" userId="0b3bafb9-27b5-4ca3-88c6-6e68c01e6d3f" providerId="ADAL" clId="{4BAA7A04-6124-4408-A036-8D4DA7268AEC}" dt="2019-08-07T09:03:16.450" v="38" actId="2696"/>
        <pc:sldMkLst>
          <pc:docMk/>
          <pc:sldMk cId="3315802124" sldId="330"/>
        </pc:sldMkLst>
      </pc:sldChg>
      <pc:sldChg chg="del">
        <pc:chgData name="Rebecca Rottensteiner" userId="0b3bafb9-27b5-4ca3-88c6-6e68c01e6d3f" providerId="ADAL" clId="{4BAA7A04-6124-4408-A036-8D4DA7268AEC}" dt="2019-08-07T09:03:16.482" v="39" actId="2696"/>
        <pc:sldMkLst>
          <pc:docMk/>
          <pc:sldMk cId="3136778537" sldId="331"/>
        </pc:sldMkLst>
      </pc:sldChg>
      <pc:sldChg chg="del">
        <pc:chgData name="Rebecca Rottensteiner" userId="0b3bafb9-27b5-4ca3-88c6-6e68c01e6d3f" providerId="ADAL" clId="{4BAA7A04-6124-4408-A036-8D4DA7268AEC}" dt="2019-08-07T09:03:16.490" v="40" actId="2696"/>
        <pc:sldMkLst>
          <pc:docMk/>
          <pc:sldMk cId="171502697" sldId="332"/>
        </pc:sldMkLst>
      </pc:sldChg>
      <pc:sldChg chg="del">
        <pc:chgData name="Rebecca Rottensteiner" userId="0b3bafb9-27b5-4ca3-88c6-6e68c01e6d3f" providerId="ADAL" clId="{4BAA7A04-6124-4408-A036-8D4DA7268AEC}" dt="2019-08-07T09:03:16.371" v="36" actId="2696"/>
        <pc:sldMkLst>
          <pc:docMk/>
          <pc:sldMk cId="3670020156" sldId="333"/>
        </pc:sldMkLst>
      </pc:sldChg>
      <pc:sldChg chg="del">
        <pc:chgData name="Rebecca Rottensteiner" userId="0b3bafb9-27b5-4ca3-88c6-6e68c01e6d3f" providerId="ADAL" clId="{4BAA7A04-6124-4408-A036-8D4DA7268AEC}" dt="2019-08-07T09:03:16.503" v="41" actId="2696"/>
        <pc:sldMkLst>
          <pc:docMk/>
          <pc:sldMk cId="2355181719" sldId="334"/>
        </pc:sldMkLst>
      </pc:sldChg>
      <pc:sldMasterChg chg="delSldLayout">
        <pc:chgData name="Rebecca Rottensteiner" userId="0b3bafb9-27b5-4ca3-88c6-6e68c01e6d3f" providerId="ADAL" clId="{4BAA7A04-6124-4408-A036-8D4DA7268AEC}" dt="2019-08-07T09:03:16.504" v="42" actId="2696"/>
        <pc:sldMasterMkLst>
          <pc:docMk/>
          <pc:sldMasterMk cId="2176672663" sldId="2147483660"/>
        </pc:sldMasterMkLst>
        <pc:sldLayoutChg chg="del">
          <pc:chgData name="Rebecca Rottensteiner" userId="0b3bafb9-27b5-4ca3-88c6-6e68c01e6d3f" providerId="ADAL" clId="{4BAA7A04-6124-4408-A036-8D4DA7268AEC}" dt="2019-08-07T09:03:16.504" v="42" actId="2696"/>
          <pc:sldLayoutMkLst>
            <pc:docMk/>
            <pc:sldMasterMk cId="2176672663" sldId="2147483660"/>
            <pc:sldLayoutMk cId="3352815944" sldId="2147483662"/>
          </pc:sldLayoutMkLst>
        </pc:sldLayoutChg>
      </pc:sldMasterChg>
    </pc:docChg>
  </pc:docChgLst>
  <pc:docChgLst>
    <pc:chgData name="Rebecca Rottensteiner" userId="ed43a293-1fa9-4524-a9c7-64cb6c525e83" providerId="ADAL" clId="{F4814B4B-C609-44C6-A991-D356EDAB7095}"/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659384"/>
            <a:ext cx="5445125" cy="7017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3607122"/>
            <a:ext cx="54451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D9561333-8B66-424D-9F12-BC5C386A5548}"/>
              </a:ext>
            </a:extLst>
          </p:cNvPr>
          <p:cNvSpPr/>
          <p:nvPr/>
        </p:nvSpPr>
        <p:spPr>
          <a:xfrm>
            <a:off x="831960" y="5748568"/>
            <a:ext cx="1051344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CODERS.BAY / 07.04.2019/ Rebecca Rottensteiner</a:t>
            </a:r>
            <a:endParaRPr lang="de-AT" sz="18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1" name="Grafik 6">
            <a:extLst>
              <a:ext uri="{FF2B5EF4-FFF2-40B4-BE49-F238E27FC236}">
                <a16:creationId xmlns:a16="http://schemas.microsoft.com/office/drawing/2014/main" id="{CF5AA6C6-A922-4638-AE15-4A90585865A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61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E5AE-4B36-4EB8-8625-AC819A6F1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3112" y="2966830"/>
            <a:ext cx="810577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tx1"/>
                </a:solidFill>
              </a:rPr>
              <a:t>Übung…</a:t>
            </a:r>
            <a:endParaRPr lang="de-AT" sz="2800" dirty="0">
              <a:solidFill>
                <a:schemeClr val="tx1"/>
              </a:solidFill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2387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9CA1DA-3281-43F8-B162-8C2059ED5A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08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157549-C1D9-4A2E-A1B8-3EB09B5E02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78134"/>
            <a:ext cx="5445125" cy="70173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AT" dirty="0"/>
              <a:t>Kapitel 8 - Galerie</a:t>
            </a:r>
          </a:p>
        </p:txBody>
      </p:sp>
    </p:spTree>
    <p:extLst>
      <p:ext uri="{BB962C8B-B14F-4D97-AF65-F5344CB8AC3E}">
        <p14:creationId xmlns:p14="http://schemas.microsoft.com/office/powerpoint/2010/main" val="199545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C4B3233-49C0-4BEB-B1C4-079D202E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Grundlegendes Layout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89BDAD-3B42-4902-A63F-4CA85CACC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6928" y="1455738"/>
            <a:ext cx="6783304" cy="608372"/>
          </a:xfrm>
        </p:spPr>
        <p:txBody>
          <a:bodyPr/>
          <a:lstStyle/>
          <a:p>
            <a:pPr>
              <a:buFont typeface="Font Awesome 5 Free Solid" panose="02000503000000000000" pitchFamily="50" charset="2"/>
              <a:buChar char="Ú"/>
            </a:pPr>
            <a:r>
              <a:rPr lang="de-AT" dirty="0"/>
              <a:t>Welche Bereiche gibt es, </a:t>
            </a:r>
            <a:r>
              <a:rPr lang="de-DE" dirty="0"/>
              <a:t>wie groß sind sie, und wo auf der Seite stehen sie?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/>
              <a:t>Standardstruktur für Webseiten: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F20363C-BA03-4BE3-B893-D8EA37A3C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27" t="57543" r="32042" b="12983"/>
          <a:stretch/>
        </p:blipFill>
        <p:spPr>
          <a:xfrm>
            <a:off x="760868" y="2064110"/>
            <a:ext cx="4317712" cy="360608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7AC16A6-F7DE-4535-8645-00A64A81B5BD}"/>
              </a:ext>
            </a:extLst>
          </p:cNvPr>
          <p:cNvSpPr/>
          <p:nvPr/>
        </p:nvSpPr>
        <p:spPr>
          <a:xfrm>
            <a:off x="5197644" y="206411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dirty="0">
                <a:solidFill>
                  <a:srgbClr val="2F3F89"/>
                </a:solidFill>
                <a:latin typeface="Prestige12PitchBT-Roman"/>
              </a:rPr>
              <a:t>&lt;!DOCTYPE </a:t>
            </a:r>
            <a:r>
              <a:rPr lang="de-AT" dirty="0" err="1">
                <a:solidFill>
                  <a:srgbClr val="000000"/>
                </a:solidFill>
                <a:latin typeface="Prestige12PitchBT-Roman"/>
              </a:rPr>
              <a:t>html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r>
              <a:rPr lang="de-AT" dirty="0">
                <a:solidFill>
                  <a:srgbClr val="2F3F89"/>
                </a:solidFill>
                <a:latin typeface="Prestige12PitchBT-Roman"/>
              </a:rPr>
              <a:t>&lt;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html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pPr lvl="1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head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pPr lvl="2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&lt;title&gt;</a:t>
            </a:r>
            <a:r>
              <a:rPr lang="de-AT" dirty="0">
                <a:solidFill>
                  <a:srgbClr val="000000"/>
                </a:solidFill>
                <a:latin typeface="Prestige12PitchBT-Roman"/>
              </a:rPr>
              <a:t>Entenzuchtverein Teichtaucher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&lt;/title&gt;</a:t>
            </a:r>
          </a:p>
          <a:p>
            <a:pPr lvl="2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&lt;link </a:t>
            </a:r>
            <a:r>
              <a:rPr lang="de-AT" dirty="0" err="1">
                <a:solidFill>
                  <a:srgbClr val="7964A3"/>
                </a:solidFill>
                <a:latin typeface="Prestige12PitchBT-Roman"/>
              </a:rPr>
              <a:t>rel</a:t>
            </a:r>
            <a:r>
              <a:rPr lang="de-AT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de-AT" dirty="0">
                <a:solidFill>
                  <a:srgbClr val="65974F"/>
                </a:solidFill>
                <a:latin typeface="Prestige12PitchBT-Roman"/>
              </a:rPr>
              <a:t>"</a:t>
            </a:r>
            <a:r>
              <a:rPr lang="de-AT" dirty="0" err="1">
                <a:solidFill>
                  <a:srgbClr val="65974F"/>
                </a:solidFill>
                <a:latin typeface="Prestige12PitchBT-Roman"/>
              </a:rPr>
              <a:t>stylesheet</a:t>
            </a:r>
            <a:r>
              <a:rPr lang="de-AT" dirty="0">
                <a:solidFill>
                  <a:srgbClr val="65974F"/>
                </a:solidFill>
                <a:latin typeface="Prestige12PitchBT-Roman"/>
              </a:rPr>
              <a:t>" </a:t>
            </a:r>
            <a:r>
              <a:rPr lang="de-AT" dirty="0" err="1">
                <a:solidFill>
                  <a:srgbClr val="7964A3"/>
                </a:solidFill>
                <a:latin typeface="Prestige12PitchBT-Roman"/>
              </a:rPr>
              <a:t>href</a:t>
            </a:r>
            <a:r>
              <a:rPr lang="de-AT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de-AT" dirty="0">
                <a:solidFill>
                  <a:srgbClr val="65974F"/>
                </a:solidFill>
                <a:latin typeface="Prestige12PitchBT-Roman"/>
              </a:rPr>
              <a:t>"ente.css"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/&gt;</a:t>
            </a:r>
            <a:r>
              <a:rPr lang="de-AT" sz="1600" b="1" dirty="0">
                <a:solidFill>
                  <a:srgbClr val="FFFFFF"/>
                </a:solidFill>
                <a:latin typeface="Arial-BoldMT"/>
              </a:rPr>
              <a:t>*2</a:t>
            </a:r>
          </a:p>
          <a:p>
            <a:pPr lvl="1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&lt;/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head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pPr lvl="1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body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pPr lvl="2"/>
            <a:r>
              <a:rPr lang="en-US" dirty="0">
                <a:solidFill>
                  <a:srgbClr val="2F3F89"/>
                </a:solidFill>
                <a:latin typeface="Prestige12PitchBT-Roman"/>
              </a:rPr>
              <a:t>&lt;header&gt;</a:t>
            </a:r>
          </a:p>
          <a:p>
            <a:pPr lvl="3"/>
            <a:r>
              <a:rPr lang="en-US" dirty="0">
                <a:solidFill>
                  <a:srgbClr val="2F3F89"/>
                </a:solidFill>
                <a:latin typeface="Prestige12PitchBT-Roman"/>
              </a:rPr>
              <a:t>&lt;div </a:t>
            </a:r>
            <a:r>
              <a:rPr lang="en-US" dirty="0">
                <a:solidFill>
                  <a:srgbClr val="7964A3"/>
                </a:solidFill>
                <a:latin typeface="Prestige12PitchBT-Roman"/>
              </a:rPr>
              <a:t>id</a:t>
            </a:r>
            <a:r>
              <a:rPr lang="en-US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en-US" dirty="0">
                <a:solidFill>
                  <a:srgbClr val="65974F"/>
                </a:solidFill>
                <a:latin typeface="Prestige12PitchBT-Roman"/>
              </a:rPr>
              <a:t>"header"</a:t>
            </a:r>
            <a:r>
              <a:rPr lang="en-US" dirty="0">
                <a:solidFill>
                  <a:srgbClr val="2F3F89"/>
                </a:solidFill>
                <a:latin typeface="Prestige12PitchBT-Roman"/>
              </a:rPr>
              <a:t>&gt;&lt;/div&gt;</a:t>
            </a:r>
          </a:p>
          <a:p>
            <a:pPr lvl="2"/>
            <a:r>
              <a:rPr lang="en-US" dirty="0">
                <a:solidFill>
                  <a:srgbClr val="2F3F89"/>
                </a:solidFill>
                <a:latin typeface="Prestige12PitchBT-Roman"/>
              </a:rPr>
              <a:t>&lt;/header&gt;</a:t>
            </a:r>
            <a:r>
              <a:rPr lang="en-US" sz="1600" b="1" dirty="0">
                <a:solidFill>
                  <a:srgbClr val="FFFFFF"/>
                </a:solidFill>
                <a:latin typeface="Arial-BoldMT"/>
              </a:rPr>
              <a:t>*1</a:t>
            </a:r>
          </a:p>
          <a:p>
            <a:pPr lvl="2"/>
            <a:r>
              <a:rPr lang="nb-NO" dirty="0">
                <a:solidFill>
                  <a:srgbClr val="2F3F89"/>
                </a:solidFill>
                <a:latin typeface="Prestige12PitchBT-Roman"/>
              </a:rPr>
              <a:t>&lt;nav&gt;&lt;div </a:t>
            </a:r>
            <a:r>
              <a:rPr lang="nb-NO" dirty="0">
                <a:solidFill>
                  <a:srgbClr val="7964A3"/>
                </a:solidFill>
                <a:latin typeface="Prestige12PitchBT-Roman"/>
              </a:rPr>
              <a:t>id</a:t>
            </a:r>
            <a:r>
              <a:rPr lang="nb-NO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nb-NO" dirty="0">
                <a:solidFill>
                  <a:srgbClr val="65974F"/>
                </a:solidFill>
                <a:latin typeface="Prestige12PitchBT-Roman"/>
              </a:rPr>
              <a:t>"nav"</a:t>
            </a:r>
            <a:r>
              <a:rPr lang="nb-NO" dirty="0">
                <a:solidFill>
                  <a:srgbClr val="2F3F89"/>
                </a:solidFill>
                <a:latin typeface="Prestige12PitchBT-Roman"/>
              </a:rPr>
              <a:t>&gt;&lt;/div&gt;&lt;/nav&gt;</a:t>
            </a:r>
            <a:r>
              <a:rPr lang="nb-NO" sz="1600" b="1" dirty="0">
                <a:solidFill>
                  <a:srgbClr val="FFFFFF"/>
                </a:solidFill>
                <a:latin typeface="Arial-BoldMT"/>
              </a:rPr>
              <a:t>*1</a:t>
            </a:r>
          </a:p>
          <a:p>
            <a:pPr lvl="2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&lt;div </a:t>
            </a:r>
            <a:r>
              <a:rPr lang="de-AT" dirty="0" err="1">
                <a:solidFill>
                  <a:srgbClr val="7964A3"/>
                </a:solidFill>
                <a:latin typeface="Prestige12PitchBT-Roman"/>
              </a:rPr>
              <a:t>id</a:t>
            </a:r>
            <a:r>
              <a:rPr lang="de-AT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de-AT" dirty="0">
                <a:solidFill>
                  <a:srgbClr val="65974F"/>
                </a:solidFill>
                <a:latin typeface="Prestige12PitchBT-Roman"/>
              </a:rPr>
              <a:t>"</a:t>
            </a:r>
            <a:r>
              <a:rPr lang="de-AT" dirty="0" err="1">
                <a:solidFill>
                  <a:srgbClr val="65974F"/>
                </a:solidFill>
                <a:latin typeface="Prestige12PitchBT-Roman"/>
              </a:rPr>
              <a:t>content</a:t>
            </a:r>
            <a:r>
              <a:rPr lang="de-AT" dirty="0">
                <a:solidFill>
                  <a:srgbClr val="65974F"/>
                </a:solidFill>
                <a:latin typeface="Prestige12PitchBT-Roman"/>
              </a:rPr>
              <a:t>"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&gt;&lt;/div&gt;</a:t>
            </a:r>
          </a:p>
          <a:p>
            <a:pPr lvl="2"/>
            <a:r>
              <a:rPr lang="en-US" dirty="0">
                <a:solidFill>
                  <a:srgbClr val="2F3F89"/>
                </a:solidFill>
                <a:latin typeface="Prestige12PitchBT-Roman"/>
              </a:rPr>
              <a:t>&lt;footer&gt;&lt;div </a:t>
            </a:r>
            <a:r>
              <a:rPr lang="en-US" dirty="0">
                <a:solidFill>
                  <a:srgbClr val="7964A3"/>
                </a:solidFill>
                <a:latin typeface="Prestige12PitchBT-Roman"/>
              </a:rPr>
              <a:t>id</a:t>
            </a:r>
            <a:r>
              <a:rPr lang="en-US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en-US" dirty="0">
                <a:solidFill>
                  <a:srgbClr val="65974F"/>
                </a:solidFill>
                <a:latin typeface="Prestige12PitchBT-Roman"/>
              </a:rPr>
              <a:t>"footer"</a:t>
            </a:r>
            <a:r>
              <a:rPr lang="en-US" dirty="0">
                <a:solidFill>
                  <a:srgbClr val="2F3F89"/>
                </a:solidFill>
                <a:latin typeface="Prestige12PitchBT-Roman"/>
              </a:rPr>
              <a:t>&gt;&lt;/div&gt;&lt;/footer&gt;</a:t>
            </a:r>
            <a:r>
              <a:rPr lang="en-US" sz="1600" b="1" dirty="0">
                <a:solidFill>
                  <a:srgbClr val="FFFFFF"/>
                </a:solidFill>
                <a:latin typeface="Arial-BoldMT"/>
              </a:rPr>
              <a:t>*1</a:t>
            </a:r>
          </a:p>
          <a:p>
            <a:pPr lvl="1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&lt;/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body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r>
              <a:rPr lang="de-AT" dirty="0">
                <a:solidFill>
                  <a:srgbClr val="2F3F89"/>
                </a:solidFill>
                <a:latin typeface="Prestige12PitchBT-Roman"/>
              </a:rPr>
              <a:t>&lt;/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html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506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1ED6B-256A-4418-8259-537527C1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Navigation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F9F30A4-6AC8-42A8-A002-2415BD5C49BE}"/>
              </a:ext>
            </a:extLst>
          </p:cNvPr>
          <p:cNvSpPr/>
          <p:nvPr/>
        </p:nvSpPr>
        <p:spPr>
          <a:xfrm>
            <a:off x="491452" y="920331"/>
            <a:ext cx="893545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2F3F89"/>
                </a:solidFill>
                <a:latin typeface="Prestige12PitchBT-Roman"/>
              </a:rPr>
              <a:t>&lt;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nav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pPr lvl="1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&lt;div </a:t>
            </a:r>
            <a:r>
              <a:rPr lang="de-AT" dirty="0" err="1">
                <a:solidFill>
                  <a:srgbClr val="7964A3"/>
                </a:solidFill>
                <a:latin typeface="Prestige12PitchBT-Roman"/>
              </a:rPr>
              <a:t>id</a:t>
            </a:r>
            <a:r>
              <a:rPr lang="de-AT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de-AT" dirty="0">
                <a:solidFill>
                  <a:srgbClr val="65974F"/>
                </a:solidFill>
                <a:latin typeface="Prestige12PitchBT-Roman"/>
              </a:rPr>
              <a:t>"</a:t>
            </a:r>
            <a:r>
              <a:rPr lang="de-AT" dirty="0" err="1">
                <a:solidFill>
                  <a:srgbClr val="65974F"/>
                </a:solidFill>
                <a:latin typeface="Prestige12PitchBT-Roman"/>
              </a:rPr>
              <a:t>nav</a:t>
            </a:r>
            <a:r>
              <a:rPr lang="de-AT" dirty="0">
                <a:solidFill>
                  <a:srgbClr val="65974F"/>
                </a:solidFill>
                <a:latin typeface="Prestige12PitchBT-Roman"/>
              </a:rPr>
              <a:t>"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pPr lvl="2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ul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pPr lvl="3"/>
            <a:r>
              <a:rPr lang="it-IT" dirty="0">
                <a:solidFill>
                  <a:srgbClr val="2F3F89"/>
                </a:solidFill>
                <a:latin typeface="Prestige12PitchBT-Roman"/>
              </a:rPr>
              <a:t>&lt;li&gt;&lt;a </a:t>
            </a:r>
            <a:r>
              <a:rPr lang="it-IT" dirty="0" err="1">
                <a:solidFill>
                  <a:srgbClr val="7964A3"/>
                </a:solidFill>
                <a:latin typeface="Prestige12PitchBT-Roman"/>
              </a:rPr>
              <a:t>href</a:t>
            </a:r>
            <a:r>
              <a:rPr lang="it-IT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it-IT" dirty="0">
                <a:solidFill>
                  <a:srgbClr val="65974F"/>
                </a:solidFill>
                <a:latin typeface="Prestige12PitchBT-Roman"/>
              </a:rPr>
              <a:t>"index.html"</a:t>
            </a:r>
            <a:r>
              <a:rPr lang="it-IT" dirty="0">
                <a:solidFill>
                  <a:srgbClr val="2F3F89"/>
                </a:solidFill>
                <a:latin typeface="Prestige12PitchBT-Roman"/>
              </a:rPr>
              <a:t>&gt;</a:t>
            </a:r>
            <a:r>
              <a:rPr lang="it-IT" dirty="0" err="1">
                <a:solidFill>
                  <a:srgbClr val="000000"/>
                </a:solidFill>
                <a:latin typeface="Prestige12PitchBT-Roman"/>
              </a:rPr>
              <a:t>Startseite</a:t>
            </a:r>
            <a:r>
              <a:rPr lang="it-IT" dirty="0">
                <a:solidFill>
                  <a:srgbClr val="2F3F89"/>
                </a:solidFill>
                <a:latin typeface="Prestige12PitchBT-Roman"/>
              </a:rPr>
              <a:t>&lt;/a&gt;&lt;/li&gt;</a:t>
            </a:r>
            <a:r>
              <a:rPr lang="it-IT" sz="1600" b="1" dirty="0">
                <a:solidFill>
                  <a:srgbClr val="FFFFFF"/>
                </a:solidFill>
                <a:latin typeface="Arial-BoldMT"/>
              </a:rPr>
              <a:t>*1</a:t>
            </a:r>
          </a:p>
          <a:p>
            <a:pPr lvl="3"/>
            <a:r>
              <a:rPr lang="it-IT" dirty="0">
                <a:solidFill>
                  <a:srgbClr val="2F3F89"/>
                </a:solidFill>
                <a:latin typeface="Prestige12PitchBT-Roman"/>
              </a:rPr>
              <a:t>&lt;li&gt;&lt;a </a:t>
            </a:r>
            <a:r>
              <a:rPr lang="it-IT" dirty="0" err="1">
                <a:solidFill>
                  <a:srgbClr val="7964A3"/>
                </a:solidFill>
                <a:latin typeface="Prestige12PitchBT-Roman"/>
              </a:rPr>
              <a:t>href</a:t>
            </a:r>
            <a:r>
              <a:rPr lang="it-IT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it-IT" dirty="0">
                <a:solidFill>
                  <a:srgbClr val="65974F"/>
                </a:solidFill>
                <a:latin typeface="Prestige12PitchBT-Roman"/>
              </a:rPr>
              <a:t>"newscenter.html"</a:t>
            </a:r>
            <a:r>
              <a:rPr lang="it-IT" dirty="0">
                <a:solidFill>
                  <a:srgbClr val="2F3F89"/>
                </a:solidFill>
                <a:latin typeface="Prestige12PitchBT-Roman"/>
              </a:rPr>
              <a:t>&gt;</a:t>
            </a:r>
            <a:r>
              <a:rPr lang="it-IT" dirty="0" err="1">
                <a:solidFill>
                  <a:srgbClr val="000000"/>
                </a:solidFill>
                <a:latin typeface="Prestige12PitchBT-Roman"/>
              </a:rPr>
              <a:t>NewscENTEr</a:t>
            </a:r>
            <a:r>
              <a:rPr lang="it-IT" dirty="0">
                <a:solidFill>
                  <a:srgbClr val="2F3F89"/>
                </a:solidFill>
                <a:latin typeface="Prestige12PitchBT-Roman"/>
              </a:rPr>
              <a:t>&lt;/a&gt;&lt;/li&gt;</a:t>
            </a:r>
            <a:r>
              <a:rPr lang="it-IT" sz="1600" b="1" dirty="0">
                <a:solidFill>
                  <a:srgbClr val="FFFFFF"/>
                </a:solidFill>
                <a:latin typeface="Arial-BoldMT"/>
              </a:rPr>
              <a:t>*1</a:t>
            </a:r>
          </a:p>
          <a:p>
            <a:pPr lvl="3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&lt;li&gt;</a:t>
            </a:r>
          </a:p>
          <a:p>
            <a:pPr lvl="4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&lt;a </a:t>
            </a:r>
            <a:r>
              <a:rPr lang="de-AT" dirty="0" err="1">
                <a:solidFill>
                  <a:srgbClr val="7964A3"/>
                </a:solidFill>
                <a:latin typeface="Prestige12PitchBT-Roman"/>
              </a:rPr>
              <a:t>class</a:t>
            </a:r>
            <a:r>
              <a:rPr lang="de-AT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de-AT" dirty="0">
                <a:solidFill>
                  <a:srgbClr val="65974F"/>
                </a:solidFill>
                <a:latin typeface="Prestige12PitchBT-Roman"/>
              </a:rPr>
              <a:t>"</a:t>
            </a:r>
            <a:r>
              <a:rPr lang="de-AT" dirty="0" err="1">
                <a:solidFill>
                  <a:srgbClr val="65974F"/>
                </a:solidFill>
                <a:latin typeface="Prestige12PitchBT-Roman"/>
              </a:rPr>
              <a:t>ausgewaehlt</a:t>
            </a:r>
            <a:r>
              <a:rPr lang="de-AT" sz="1600" b="1" dirty="0">
                <a:solidFill>
                  <a:srgbClr val="FFFFFF"/>
                </a:solidFill>
                <a:latin typeface="Arial-BoldMT"/>
              </a:rPr>
              <a:t>*3</a:t>
            </a:r>
            <a:r>
              <a:rPr lang="de-AT" dirty="0">
                <a:solidFill>
                  <a:srgbClr val="65974F"/>
                </a:solidFill>
                <a:latin typeface="Prestige12PitchBT-Roman"/>
              </a:rPr>
              <a:t>" </a:t>
            </a:r>
            <a:r>
              <a:rPr lang="de-AT" dirty="0" err="1">
                <a:solidFill>
                  <a:srgbClr val="7964A3"/>
                </a:solidFill>
                <a:latin typeface="Prestige12PitchBT-Roman"/>
              </a:rPr>
              <a:t>href</a:t>
            </a:r>
            <a:r>
              <a:rPr lang="de-AT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de-AT" dirty="0">
                <a:solidFill>
                  <a:srgbClr val="65974F"/>
                </a:solidFill>
                <a:latin typeface="Prestige12PitchBT-Roman"/>
              </a:rPr>
              <a:t>"galerie.html"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  <a:r>
              <a:rPr lang="de-AT" dirty="0">
                <a:solidFill>
                  <a:srgbClr val="000000"/>
                </a:solidFill>
                <a:latin typeface="Prestige12PitchBT-Roman"/>
              </a:rPr>
              <a:t>Entengalerie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&lt;/a&gt;</a:t>
            </a:r>
            <a:r>
              <a:rPr lang="de-AT" sz="1600" b="1" dirty="0">
                <a:solidFill>
                  <a:srgbClr val="FFFFFF"/>
                </a:solidFill>
                <a:latin typeface="Arial-BoldMT"/>
              </a:rPr>
              <a:t>*1</a:t>
            </a:r>
          </a:p>
          <a:p>
            <a:pPr lvl="4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ul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pPr lvl="5"/>
            <a:r>
              <a:rPr lang="it-IT" dirty="0">
                <a:solidFill>
                  <a:srgbClr val="2F3F89"/>
                </a:solidFill>
                <a:latin typeface="Prestige12PitchBT-Roman"/>
              </a:rPr>
              <a:t>&lt;li&gt;&lt;a </a:t>
            </a:r>
            <a:r>
              <a:rPr lang="it-IT" dirty="0" err="1">
                <a:solidFill>
                  <a:srgbClr val="7964A3"/>
                </a:solidFill>
                <a:latin typeface="Prestige12PitchBT-Roman"/>
              </a:rPr>
              <a:t>href</a:t>
            </a:r>
            <a:r>
              <a:rPr lang="it-IT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it-IT" dirty="0">
                <a:solidFill>
                  <a:srgbClr val="65974F"/>
                </a:solidFill>
                <a:latin typeface="Prestige12PitchBT-Roman"/>
              </a:rPr>
              <a:t>"galerie2012.html"</a:t>
            </a:r>
            <a:r>
              <a:rPr lang="it-IT" dirty="0">
                <a:solidFill>
                  <a:srgbClr val="2F3F89"/>
                </a:solidFill>
                <a:latin typeface="Prestige12PitchBT-Roman"/>
              </a:rPr>
              <a:t>&gt;</a:t>
            </a:r>
            <a:r>
              <a:rPr lang="it-IT" dirty="0">
                <a:solidFill>
                  <a:srgbClr val="AB7428"/>
                </a:solidFill>
                <a:latin typeface="Prestige12PitchBT-Roman"/>
              </a:rPr>
              <a:t>2012</a:t>
            </a:r>
            <a:r>
              <a:rPr lang="it-IT" dirty="0">
                <a:solidFill>
                  <a:srgbClr val="2F3F89"/>
                </a:solidFill>
                <a:latin typeface="Prestige12PitchBT-Roman"/>
              </a:rPr>
              <a:t>&lt;/a&gt;&lt;/li&gt;</a:t>
            </a:r>
            <a:r>
              <a:rPr lang="it-IT" sz="1600" b="1" dirty="0">
                <a:solidFill>
                  <a:srgbClr val="FFFFFF"/>
                </a:solidFill>
                <a:latin typeface="Arial-BoldMT"/>
              </a:rPr>
              <a:t>*2</a:t>
            </a:r>
          </a:p>
          <a:p>
            <a:pPr lvl="5"/>
            <a:r>
              <a:rPr lang="it-IT" dirty="0">
                <a:solidFill>
                  <a:srgbClr val="2F3F89"/>
                </a:solidFill>
                <a:latin typeface="Prestige12PitchBT-Roman"/>
              </a:rPr>
              <a:t>&lt;li&gt;&lt;a </a:t>
            </a:r>
            <a:r>
              <a:rPr lang="it-IT" dirty="0" err="1">
                <a:solidFill>
                  <a:srgbClr val="7964A3"/>
                </a:solidFill>
                <a:latin typeface="Prestige12PitchBT-Roman"/>
              </a:rPr>
              <a:t>href</a:t>
            </a:r>
            <a:r>
              <a:rPr lang="it-IT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it-IT" dirty="0">
                <a:solidFill>
                  <a:srgbClr val="65974F"/>
                </a:solidFill>
                <a:latin typeface="Prestige12PitchBT-Roman"/>
              </a:rPr>
              <a:t>"galerie2011.html"</a:t>
            </a:r>
            <a:r>
              <a:rPr lang="it-IT" dirty="0">
                <a:solidFill>
                  <a:srgbClr val="2F3F89"/>
                </a:solidFill>
                <a:latin typeface="Prestige12PitchBT-Roman"/>
              </a:rPr>
              <a:t>&gt;</a:t>
            </a:r>
            <a:r>
              <a:rPr lang="it-IT" dirty="0">
                <a:solidFill>
                  <a:srgbClr val="AB7428"/>
                </a:solidFill>
                <a:latin typeface="Prestige12PitchBT-Roman"/>
              </a:rPr>
              <a:t>2011</a:t>
            </a:r>
            <a:r>
              <a:rPr lang="it-IT" dirty="0">
                <a:solidFill>
                  <a:srgbClr val="2F3F89"/>
                </a:solidFill>
                <a:latin typeface="Prestige12PitchBT-Roman"/>
              </a:rPr>
              <a:t>&lt;/a&gt;&lt;/li&gt;</a:t>
            </a:r>
            <a:r>
              <a:rPr lang="it-IT" sz="1600" b="1" dirty="0">
                <a:solidFill>
                  <a:srgbClr val="FFFFFF"/>
                </a:solidFill>
                <a:latin typeface="Arial-BoldMT"/>
              </a:rPr>
              <a:t>*2</a:t>
            </a:r>
          </a:p>
          <a:p>
            <a:pPr lvl="5"/>
            <a:r>
              <a:rPr lang="it-IT" dirty="0">
                <a:solidFill>
                  <a:srgbClr val="2F3F89"/>
                </a:solidFill>
                <a:latin typeface="Prestige12PitchBT-Roman"/>
              </a:rPr>
              <a:t>&lt;li&gt;&lt;a </a:t>
            </a:r>
            <a:r>
              <a:rPr lang="it-IT" dirty="0" err="1">
                <a:solidFill>
                  <a:srgbClr val="7964A3"/>
                </a:solidFill>
                <a:latin typeface="Prestige12PitchBT-Roman"/>
              </a:rPr>
              <a:t>href</a:t>
            </a:r>
            <a:r>
              <a:rPr lang="it-IT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it-IT" dirty="0">
                <a:solidFill>
                  <a:srgbClr val="65974F"/>
                </a:solidFill>
                <a:latin typeface="Prestige12PitchBT-Roman"/>
              </a:rPr>
              <a:t>"galerie2010.html"</a:t>
            </a:r>
            <a:r>
              <a:rPr lang="it-IT" dirty="0">
                <a:solidFill>
                  <a:srgbClr val="2F3F89"/>
                </a:solidFill>
                <a:latin typeface="Prestige12PitchBT-Roman"/>
              </a:rPr>
              <a:t>&gt;</a:t>
            </a:r>
            <a:r>
              <a:rPr lang="it-IT" dirty="0">
                <a:solidFill>
                  <a:srgbClr val="AB7428"/>
                </a:solidFill>
                <a:latin typeface="Prestige12PitchBT-Roman"/>
              </a:rPr>
              <a:t>2010</a:t>
            </a:r>
            <a:r>
              <a:rPr lang="it-IT" dirty="0">
                <a:solidFill>
                  <a:srgbClr val="2F3F89"/>
                </a:solidFill>
                <a:latin typeface="Prestige12PitchBT-Roman"/>
              </a:rPr>
              <a:t>&lt;/a&gt;&lt;/li&gt;</a:t>
            </a:r>
            <a:r>
              <a:rPr lang="it-IT" sz="1600" b="1" dirty="0">
                <a:solidFill>
                  <a:srgbClr val="FFFFFF"/>
                </a:solidFill>
                <a:latin typeface="Arial-BoldMT"/>
              </a:rPr>
              <a:t>*2</a:t>
            </a:r>
          </a:p>
          <a:p>
            <a:pPr lvl="4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&lt;/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ul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pPr lvl="3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&lt;/li&gt;</a:t>
            </a:r>
          </a:p>
          <a:p>
            <a:pPr lvl="3"/>
            <a:r>
              <a:rPr lang="en-US" dirty="0">
                <a:solidFill>
                  <a:srgbClr val="2F3F89"/>
                </a:solidFill>
                <a:latin typeface="Prestige12PitchBT-Roman"/>
              </a:rPr>
              <a:t>&lt;li&gt;</a:t>
            </a:r>
          </a:p>
          <a:p>
            <a:pPr lvl="4"/>
            <a:r>
              <a:rPr lang="en-US" dirty="0">
                <a:solidFill>
                  <a:srgbClr val="2F3F89"/>
                </a:solidFill>
                <a:latin typeface="Prestige12PitchBT-Roman"/>
              </a:rPr>
              <a:t>&lt;a </a:t>
            </a:r>
            <a:r>
              <a:rPr lang="en-US" dirty="0" err="1">
                <a:solidFill>
                  <a:srgbClr val="7964A3"/>
                </a:solidFill>
                <a:latin typeface="Prestige12PitchBT-Roman"/>
              </a:rPr>
              <a:t>href</a:t>
            </a:r>
            <a:r>
              <a:rPr lang="en-US" dirty="0">
                <a:solidFill>
                  <a:srgbClr val="000000"/>
                </a:solidFill>
                <a:latin typeface="Prestige12PitchBT-Roman"/>
              </a:rPr>
              <a:t>=</a:t>
            </a:r>
            <a:r>
              <a:rPr lang="en-US" dirty="0">
                <a:solidFill>
                  <a:srgbClr val="65974F"/>
                </a:solidFill>
                <a:latin typeface="Prestige12PitchBT-Roman"/>
              </a:rPr>
              <a:t>"entertainment.html"</a:t>
            </a:r>
            <a:r>
              <a:rPr lang="en-US" dirty="0">
                <a:solidFill>
                  <a:srgbClr val="2F3F89"/>
                </a:solidFill>
                <a:latin typeface="Prestige12PitchBT-Roman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Prestige12PitchBT-Roman"/>
              </a:rPr>
              <a:t>ENTErtainment</a:t>
            </a:r>
            <a:r>
              <a:rPr lang="en-US" dirty="0">
                <a:solidFill>
                  <a:srgbClr val="2F3F89"/>
                </a:solidFill>
                <a:latin typeface="Prestige12PitchBT-Roman"/>
              </a:rPr>
              <a:t>&lt;/a&gt;</a:t>
            </a:r>
          </a:p>
          <a:p>
            <a:pPr lvl="3"/>
            <a:r>
              <a:rPr lang="en-US" dirty="0">
                <a:solidFill>
                  <a:srgbClr val="2F3F89"/>
                </a:solidFill>
                <a:latin typeface="Prestige12PitchBT-Roman"/>
              </a:rPr>
              <a:t>&lt;/li&gt;</a:t>
            </a:r>
            <a:r>
              <a:rPr lang="en-US" sz="1600" b="1" dirty="0">
                <a:solidFill>
                  <a:srgbClr val="FFFFFF"/>
                </a:solidFill>
                <a:latin typeface="Arial-BoldMT"/>
              </a:rPr>
              <a:t>*1</a:t>
            </a:r>
          </a:p>
          <a:p>
            <a:pPr lvl="2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&lt;/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ul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</a:p>
          <a:p>
            <a:pPr lvl="1"/>
            <a:r>
              <a:rPr lang="de-AT" dirty="0">
                <a:solidFill>
                  <a:srgbClr val="2F3F89"/>
                </a:solidFill>
                <a:latin typeface="Prestige12PitchBT-Roman"/>
              </a:rPr>
              <a:t>&lt;/div&gt;</a:t>
            </a:r>
          </a:p>
          <a:p>
            <a:r>
              <a:rPr lang="de-AT" dirty="0">
                <a:solidFill>
                  <a:srgbClr val="2F3F89"/>
                </a:solidFill>
                <a:latin typeface="Prestige12PitchBT-Roman"/>
              </a:rPr>
              <a:t>&lt;/</a:t>
            </a:r>
            <a:r>
              <a:rPr lang="de-AT" dirty="0" err="1">
                <a:solidFill>
                  <a:srgbClr val="2F3F89"/>
                </a:solidFill>
                <a:latin typeface="Prestige12PitchBT-Roman"/>
              </a:rPr>
              <a:t>nav</a:t>
            </a:r>
            <a:r>
              <a:rPr lang="de-AT" dirty="0">
                <a:solidFill>
                  <a:srgbClr val="2F3F89"/>
                </a:solidFill>
                <a:latin typeface="Prestige12PitchBT-Roman"/>
              </a:rPr>
              <a:t>&gt;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32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CD629-95AC-4C17-854B-534B640E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Organisation des Stylesheets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1CCFC2-08F3-46E6-BB89-4A0672D9F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2968" y="2289927"/>
            <a:ext cx="7988969" cy="1900007"/>
          </a:xfrm>
        </p:spPr>
        <p:txBody>
          <a:bodyPr/>
          <a:lstStyle/>
          <a:p>
            <a:pPr>
              <a:buFont typeface="Font Awesome 5 Free Solid" panose="02000503000000000000" pitchFamily="50" charset="2"/>
              <a:buChar char="Ú"/>
            </a:pPr>
            <a:r>
              <a:rPr lang="de-DE" dirty="0"/>
              <a:t>Nur grundlegende Einstellungen wie Hintergrundfarbe und Schriftart werden in global gültigen Regeln definiert 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DE" dirty="0"/>
              <a:t>wenn der Stylesheet wirklich groß wird, kannst du auch nach Bereich trennen und mehrere daraus machen; dann hast du eben </a:t>
            </a:r>
            <a:r>
              <a:rPr lang="de-DE" b="1" dirty="0"/>
              <a:t>nav.css</a:t>
            </a:r>
            <a:r>
              <a:rPr lang="de-DE" dirty="0"/>
              <a:t>, </a:t>
            </a:r>
            <a:r>
              <a:rPr lang="de-DE" b="1" dirty="0"/>
              <a:t>kopf.css</a:t>
            </a:r>
            <a:r>
              <a:rPr lang="de-DE" dirty="0"/>
              <a:t>, </a:t>
            </a:r>
            <a:r>
              <a:rPr lang="de-DE" b="1" dirty="0"/>
              <a:t>inhalt.css </a:t>
            </a:r>
            <a:r>
              <a:rPr lang="de-DE" dirty="0"/>
              <a:t>und </a:t>
            </a:r>
            <a:r>
              <a:rPr lang="de-DE" b="1" dirty="0"/>
              <a:t>fuss.css</a:t>
            </a:r>
            <a:r>
              <a:rPr lang="de-DE" dirty="0"/>
              <a:t>, auch das schafft mehr Übersicht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DE" dirty="0"/>
              <a:t>Noch übersichtlicher kannst du deine Stylesheets </a:t>
            </a:r>
            <a:r>
              <a:rPr lang="de-AT" dirty="0"/>
              <a:t>übrigens mit Imports gestalten:</a:t>
            </a:r>
            <a:br>
              <a:rPr lang="de-AT" dirty="0"/>
            </a:br>
            <a:r>
              <a:rPr lang="de-AT" b="1" dirty="0"/>
              <a:t>@</a:t>
            </a:r>
            <a:r>
              <a:rPr lang="de-AT" b="1" dirty="0" err="1"/>
              <a:t>import</a:t>
            </a:r>
            <a:r>
              <a:rPr lang="de-AT" b="1" dirty="0"/>
              <a:t> </a:t>
            </a:r>
            <a:r>
              <a:rPr lang="de-AT" b="1" dirty="0" err="1"/>
              <a:t>url</a:t>
            </a:r>
            <a:r>
              <a:rPr lang="de-AT" b="1" dirty="0"/>
              <a:t>("nav.css") </a:t>
            </a:r>
            <a:r>
              <a:rPr lang="de-AT" dirty="0"/>
              <a:t>importiert </a:t>
            </a:r>
            <a:r>
              <a:rPr lang="de-DE" b="1" dirty="0"/>
              <a:t>nav.css </a:t>
            </a:r>
            <a:r>
              <a:rPr lang="de-DE" dirty="0"/>
              <a:t>in den Stylesheet, in dem die </a:t>
            </a:r>
            <a:r>
              <a:rPr lang="de-DE" b="1" dirty="0"/>
              <a:t>@import</a:t>
            </a:r>
            <a:r>
              <a:rPr lang="de-DE" dirty="0"/>
              <a:t>-Regel steht. Der Browser verhält sich genauso, als stünde der Inhalt von </a:t>
            </a:r>
            <a:r>
              <a:rPr lang="de-DE" b="1" dirty="0"/>
              <a:t>nav.css </a:t>
            </a:r>
            <a:r>
              <a:rPr lang="de-DE" dirty="0"/>
              <a:t>an dieser Stelle.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37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157549-C1D9-4A2E-A1B8-3EB09B5E02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78134"/>
            <a:ext cx="5445125" cy="70173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AT" dirty="0"/>
              <a:t>Ende Kapitel 8</a:t>
            </a:r>
          </a:p>
        </p:txBody>
      </p:sp>
    </p:spTree>
    <p:extLst>
      <p:ext uri="{BB962C8B-B14F-4D97-AF65-F5344CB8AC3E}">
        <p14:creationId xmlns:p14="http://schemas.microsoft.com/office/powerpoint/2010/main" val="3384276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351</Words>
  <Application>Microsoft Office PowerPoint</Application>
  <PresentationFormat>Breitbild</PresentationFormat>
  <Paragraphs>44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Arial-BoldMT</vt:lpstr>
      <vt:lpstr>Font Awesome 5 Free Solid</vt:lpstr>
      <vt:lpstr>FontAwesome</vt:lpstr>
      <vt:lpstr>Prestige12PitchBT-Roman</vt:lpstr>
      <vt:lpstr>Raleway</vt:lpstr>
      <vt:lpstr>1_pm</vt:lpstr>
      <vt:lpstr>Kapitel 8 - Galerie</vt:lpstr>
      <vt:lpstr>Grundlegendes Layout</vt:lpstr>
      <vt:lpstr>Navigation</vt:lpstr>
      <vt:lpstr>Die Organisation des Stylesheets</vt:lpstr>
      <vt:lpstr>Ende Kapitel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24</cp:revision>
  <dcterms:created xsi:type="dcterms:W3CDTF">2019-04-14T16:39:40Z</dcterms:created>
  <dcterms:modified xsi:type="dcterms:W3CDTF">2019-08-07T09:03:17Z</dcterms:modified>
</cp:coreProperties>
</file>