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275" r:id="rId3"/>
    <p:sldId id="292" r:id="rId4"/>
    <p:sldId id="293" r:id="rId5"/>
    <p:sldId id="277" r:id="rId6"/>
    <p:sldId id="294" r:id="rId7"/>
    <p:sldId id="295" r:id="rId8"/>
    <p:sldId id="278" r:id="rId9"/>
    <p:sldId id="296" r:id="rId10"/>
    <p:sldId id="279" r:id="rId11"/>
    <p:sldId id="297" r:id="rId12"/>
    <p:sldId id="298" r:id="rId13"/>
    <p:sldId id="280" r:id="rId14"/>
    <p:sldId id="300" r:id="rId15"/>
    <p:sldId id="301" r:id="rId16"/>
    <p:sldId id="281" r:id="rId17"/>
    <p:sldId id="302" r:id="rId18"/>
    <p:sldId id="299" r:id="rId19"/>
    <p:sldId id="283" r:id="rId20"/>
    <p:sldId id="303" r:id="rId21"/>
    <p:sldId id="310" r:id="rId22"/>
    <p:sldId id="304" r:id="rId23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CF5B1-B853-4063-A4EF-2CD72E3415D0}" v="435" dt="2019-08-07T08:58:38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ottensteiner" userId="0b3bafb9-27b5-4ca3-88c6-6e68c01e6d3f" providerId="ADAL" clId="{295CF5B1-B853-4063-A4EF-2CD72E3415D0}"/>
    <pc:docChg chg="undo redo custSel addSld delSld modSld">
      <pc:chgData name="Rebecca Rottensteiner" userId="0b3bafb9-27b5-4ca3-88c6-6e68c01e6d3f" providerId="ADAL" clId="{295CF5B1-B853-4063-A4EF-2CD72E3415D0}" dt="2019-08-07T09:03:06.344" v="938" actId="2696"/>
      <pc:docMkLst>
        <pc:docMk/>
      </pc:docMkLst>
      <pc:sldChg chg="del">
        <pc:chgData name="Rebecca Rottensteiner" userId="0b3bafb9-27b5-4ca3-88c6-6e68c01e6d3f" providerId="ADAL" clId="{295CF5B1-B853-4063-A4EF-2CD72E3415D0}" dt="2019-08-07T09:02:20.525" v="914" actId="2696"/>
        <pc:sldMkLst>
          <pc:docMk/>
          <pc:sldMk cId="1995455228" sldId="256"/>
        </pc:sldMkLst>
      </pc:sldChg>
      <pc:sldChg chg="modSp del">
        <pc:chgData name="Rebecca Rottensteiner" userId="0b3bafb9-27b5-4ca3-88c6-6e68c01e6d3f" providerId="ADAL" clId="{295CF5B1-B853-4063-A4EF-2CD72E3415D0}" dt="2019-08-07T09:02:20.557" v="915" actId="2696"/>
        <pc:sldMkLst>
          <pc:docMk/>
          <pc:sldMk cId="395068098" sldId="306"/>
        </pc:sldMkLst>
        <pc:spChg chg="mod">
          <ac:chgData name="Rebecca Rottensteiner" userId="0b3bafb9-27b5-4ca3-88c6-6e68c01e6d3f" providerId="ADAL" clId="{295CF5B1-B853-4063-A4EF-2CD72E3415D0}" dt="2019-08-06T12:59:49.317" v="13" actId="12"/>
          <ac:spMkLst>
            <pc:docMk/>
            <pc:sldMk cId="395068098" sldId="306"/>
            <ac:spMk id="4" creationId="{C589BDAD-3B42-4902-A63F-4CA85CACC829}"/>
          </ac:spMkLst>
        </pc:spChg>
      </pc:sldChg>
      <pc:sldChg chg="del">
        <pc:chgData name="Rebecca Rottensteiner" userId="0b3bafb9-27b5-4ca3-88c6-6e68c01e6d3f" providerId="ADAL" clId="{295CF5B1-B853-4063-A4EF-2CD72E3415D0}" dt="2019-08-07T09:02:20.604" v="918" actId="2696"/>
        <pc:sldMkLst>
          <pc:docMk/>
          <pc:sldMk cId="3384276573" sldId="309"/>
        </pc:sldMkLst>
      </pc:sldChg>
      <pc:sldChg chg="modSp">
        <pc:chgData name="Rebecca Rottensteiner" userId="0b3bafb9-27b5-4ca3-88c6-6e68c01e6d3f" providerId="ADAL" clId="{295CF5B1-B853-4063-A4EF-2CD72E3415D0}" dt="2019-08-06T13:00:46.881" v="16" actId="12"/>
        <pc:sldMkLst>
          <pc:docMk/>
          <pc:sldMk cId="2228634875" sldId="310"/>
        </pc:sldMkLst>
        <pc:spChg chg="mod">
          <ac:chgData name="Rebecca Rottensteiner" userId="0b3bafb9-27b5-4ca3-88c6-6e68c01e6d3f" providerId="ADAL" clId="{295CF5B1-B853-4063-A4EF-2CD72E3415D0}" dt="2019-08-06T13:00:46.881" v="16" actId="12"/>
          <ac:spMkLst>
            <pc:docMk/>
            <pc:sldMk cId="2228634875" sldId="310"/>
            <ac:spMk id="3" creationId="{0FFD2C66-55E0-4141-9332-D4F5461E189B}"/>
          </ac:spMkLst>
        </pc:spChg>
      </pc:sldChg>
      <pc:sldChg chg="del">
        <pc:chgData name="Rebecca Rottensteiner" userId="0b3bafb9-27b5-4ca3-88c6-6e68c01e6d3f" providerId="ADAL" clId="{295CF5B1-B853-4063-A4EF-2CD72E3415D0}" dt="2019-08-07T09:02:20.577" v="916" actId="2696"/>
        <pc:sldMkLst>
          <pc:docMk/>
          <pc:sldMk cId="3983223189" sldId="311"/>
        </pc:sldMkLst>
      </pc:sldChg>
      <pc:sldChg chg="modSp del">
        <pc:chgData name="Rebecca Rottensteiner" userId="0b3bafb9-27b5-4ca3-88c6-6e68c01e6d3f" providerId="ADAL" clId="{295CF5B1-B853-4063-A4EF-2CD72E3415D0}" dt="2019-08-07T09:02:20.591" v="917" actId="2696"/>
        <pc:sldMkLst>
          <pc:docMk/>
          <pc:sldMk cId="84372612" sldId="312"/>
        </pc:sldMkLst>
        <pc:spChg chg="mod">
          <ac:chgData name="Rebecca Rottensteiner" userId="0b3bafb9-27b5-4ca3-88c6-6e68c01e6d3f" providerId="ADAL" clId="{295CF5B1-B853-4063-A4EF-2CD72E3415D0}" dt="2019-08-06T13:00:25.764" v="14" actId="12"/>
          <ac:spMkLst>
            <pc:docMk/>
            <pc:sldMk cId="84372612" sldId="312"/>
            <ac:spMk id="3" creationId="{4E1CCFC2-08F3-46E6-BB89-4A0672D9FD33}"/>
          </ac:spMkLst>
        </pc:spChg>
      </pc:sldChg>
      <pc:sldChg chg="modSp add del">
        <pc:chgData name="Rebecca Rottensteiner" userId="0b3bafb9-27b5-4ca3-88c6-6e68c01e6d3f" providerId="ADAL" clId="{295CF5B1-B853-4063-A4EF-2CD72E3415D0}" dt="2019-08-07T09:03:05.769" v="919" actId="2696"/>
        <pc:sldMkLst>
          <pc:docMk/>
          <pc:sldMk cId="3449327781" sldId="313"/>
        </pc:sldMkLst>
        <pc:spChg chg="mod">
          <ac:chgData name="Rebecca Rottensteiner" userId="0b3bafb9-27b5-4ca3-88c6-6e68c01e6d3f" providerId="ADAL" clId="{295CF5B1-B853-4063-A4EF-2CD72E3415D0}" dt="2019-08-06T12:14:55.241" v="7" actId="20577"/>
          <ac:spMkLst>
            <pc:docMk/>
            <pc:sldMk cId="3449327781" sldId="313"/>
            <ac:spMk id="2" creationId="{80622E32-350F-4329-B6B4-0AA2058919FB}"/>
          </ac:spMkLst>
        </pc:spChg>
      </pc:sldChg>
      <pc:sldChg chg="addSp delSp modSp add del">
        <pc:chgData name="Rebecca Rottensteiner" userId="0b3bafb9-27b5-4ca3-88c6-6e68c01e6d3f" providerId="ADAL" clId="{295CF5B1-B853-4063-A4EF-2CD72E3415D0}" dt="2019-08-07T09:00:04.703" v="913" actId="2696"/>
        <pc:sldMkLst>
          <pc:docMk/>
          <pc:sldMk cId="3573567536" sldId="314"/>
        </pc:sldMkLst>
        <pc:spChg chg="mod">
          <ac:chgData name="Rebecca Rottensteiner" userId="0b3bafb9-27b5-4ca3-88c6-6e68c01e6d3f" providerId="ADAL" clId="{295CF5B1-B853-4063-A4EF-2CD72E3415D0}" dt="2019-08-06T12:14:58.145" v="12" actId="20577"/>
          <ac:spMkLst>
            <pc:docMk/>
            <pc:sldMk cId="3573567536" sldId="314"/>
            <ac:spMk id="2" creationId="{6404588F-6F82-42D1-9B13-B272256C86E3}"/>
          </ac:spMkLst>
        </pc:spChg>
        <pc:grpChg chg="add del">
          <ac:chgData name="Rebecca Rottensteiner" userId="0b3bafb9-27b5-4ca3-88c6-6e68c01e6d3f" providerId="ADAL" clId="{295CF5B1-B853-4063-A4EF-2CD72E3415D0}" dt="2019-08-07T08:34:44.951" v="827"/>
          <ac:grpSpMkLst>
            <pc:docMk/>
            <pc:sldMk cId="3573567536" sldId="314"/>
            <ac:grpSpMk id="3" creationId="{5AFDC744-D6BD-4E28-A2C8-150328572654}"/>
          </ac:grpSpMkLst>
        </pc:grpChg>
      </pc:sldChg>
      <pc:sldChg chg="addSp delSp modSp add del">
        <pc:chgData name="Rebecca Rottensteiner" userId="0b3bafb9-27b5-4ca3-88c6-6e68c01e6d3f" providerId="ADAL" clId="{295CF5B1-B853-4063-A4EF-2CD72E3415D0}" dt="2019-08-07T09:03:05.787" v="920" actId="2696"/>
        <pc:sldMkLst>
          <pc:docMk/>
          <pc:sldMk cId="545415533" sldId="315"/>
        </pc:sldMkLst>
        <pc:spChg chg="del">
          <ac:chgData name="Rebecca Rottensteiner" userId="0b3bafb9-27b5-4ca3-88c6-6e68c01e6d3f" providerId="ADAL" clId="{295CF5B1-B853-4063-A4EF-2CD72E3415D0}" dt="2019-08-06T13:00:58.086" v="18"/>
          <ac:spMkLst>
            <pc:docMk/>
            <pc:sldMk cId="545415533" sldId="315"/>
            <ac:spMk id="2" creationId="{0F907765-4C7D-4B60-BC3D-7C9404594226}"/>
          </ac:spMkLst>
        </pc:spChg>
        <pc:spChg chg="add mod">
          <ac:chgData name="Rebecca Rottensteiner" userId="0b3bafb9-27b5-4ca3-88c6-6e68c01e6d3f" providerId="ADAL" clId="{295CF5B1-B853-4063-A4EF-2CD72E3415D0}" dt="2019-08-07T07:43:52.557" v="290" actId="1076"/>
          <ac:spMkLst>
            <pc:docMk/>
            <pc:sldMk cId="545415533" sldId="315"/>
            <ac:spMk id="2" creationId="{A694BCAF-47E6-47A9-99C4-ADF088AA5507}"/>
          </ac:spMkLst>
        </pc:spChg>
        <pc:spChg chg="add mod">
          <ac:chgData name="Rebecca Rottensteiner" userId="0b3bafb9-27b5-4ca3-88c6-6e68c01e6d3f" providerId="ADAL" clId="{295CF5B1-B853-4063-A4EF-2CD72E3415D0}" dt="2019-08-07T07:29:14.457" v="129" actId="20577"/>
          <ac:spMkLst>
            <pc:docMk/>
            <pc:sldMk cId="545415533" sldId="315"/>
            <ac:spMk id="3" creationId="{0F12FB35-1F8B-43D3-A38A-0A4B2681AF30}"/>
          </ac:spMkLst>
        </pc:spChg>
        <pc:spChg chg="add mod">
          <ac:chgData name="Rebecca Rottensteiner" userId="0b3bafb9-27b5-4ca3-88c6-6e68c01e6d3f" providerId="ADAL" clId="{295CF5B1-B853-4063-A4EF-2CD72E3415D0}" dt="2019-08-07T07:34:06.625" v="147" actId="113"/>
          <ac:spMkLst>
            <pc:docMk/>
            <pc:sldMk cId="545415533" sldId="315"/>
            <ac:spMk id="4" creationId="{490C7718-9613-4D11-89E7-C66515F1C851}"/>
          </ac:spMkLst>
        </pc:spChg>
        <pc:spChg chg="add mod">
          <ac:chgData name="Rebecca Rottensteiner" userId="0b3bafb9-27b5-4ca3-88c6-6e68c01e6d3f" providerId="ADAL" clId="{295CF5B1-B853-4063-A4EF-2CD72E3415D0}" dt="2019-08-07T08:34:16.909" v="803" actId="14100"/>
          <ac:spMkLst>
            <pc:docMk/>
            <pc:sldMk cId="545415533" sldId="315"/>
            <ac:spMk id="6" creationId="{5A3DED9B-003F-4969-B117-F4DE2E22BD3C}"/>
          </ac:spMkLst>
        </pc:spChg>
        <pc:spChg chg="add mod">
          <ac:chgData name="Rebecca Rottensteiner" userId="0b3bafb9-27b5-4ca3-88c6-6e68c01e6d3f" providerId="ADAL" clId="{295CF5B1-B853-4063-A4EF-2CD72E3415D0}" dt="2019-08-07T07:43:50.167" v="289" actId="1076"/>
          <ac:spMkLst>
            <pc:docMk/>
            <pc:sldMk cId="545415533" sldId="315"/>
            <ac:spMk id="8" creationId="{8F62AE88-159D-4E1B-8A5E-D33301D356C8}"/>
          </ac:spMkLst>
        </pc:spChg>
        <pc:spChg chg="add mod">
          <ac:chgData name="Rebecca Rottensteiner" userId="0b3bafb9-27b5-4ca3-88c6-6e68c01e6d3f" providerId="ADAL" clId="{295CF5B1-B853-4063-A4EF-2CD72E3415D0}" dt="2019-08-07T07:37:23.750" v="189" actId="1076"/>
          <ac:spMkLst>
            <pc:docMk/>
            <pc:sldMk cId="545415533" sldId="315"/>
            <ac:spMk id="9" creationId="{ACFB3657-5EC5-4CC7-A6F9-03A1CDA5F3C6}"/>
          </ac:spMkLst>
        </pc:spChg>
        <pc:spChg chg="add del">
          <ac:chgData name="Rebecca Rottensteiner" userId="0b3bafb9-27b5-4ca3-88c6-6e68c01e6d3f" providerId="ADAL" clId="{295CF5B1-B853-4063-A4EF-2CD72E3415D0}" dt="2019-08-07T07:37:03.430" v="184"/>
          <ac:spMkLst>
            <pc:docMk/>
            <pc:sldMk cId="545415533" sldId="315"/>
            <ac:spMk id="10" creationId="{1F93BFD2-3655-4E64-8E36-C39A2D2FD370}"/>
          </ac:spMkLst>
        </pc:spChg>
        <pc:spChg chg="add del">
          <ac:chgData name="Rebecca Rottensteiner" userId="0b3bafb9-27b5-4ca3-88c6-6e68c01e6d3f" providerId="ADAL" clId="{295CF5B1-B853-4063-A4EF-2CD72E3415D0}" dt="2019-08-07T07:37:07.959" v="186"/>
          <ac:spMkLst>
            <pc:docMk/>
            <pc:sldMk cId="545415533" sldId="315"/>
            <ac:spMk id="11" creationId="{E9D11B96-E0AE-42BC-8707-02C67F6DF5ED}"/>
          </ac:spMkLst>
        </pc:spChg>
        <pc:grpChg chg="add mod">
          <ac:chgData name="Rebecca Rottensteiner" userId="0b3bafb9-27b5-4ca3-88c6-6e68c01e6d3f" providerId="ADAL" clId="{295CF5B1-B853-4063-A4EF-2CD72E3415D0}" dt="2019-08-07T08:34:22.579" v="808" actId="1038"/>
          <ac:grpSpMkLst>
            <pc:docMk/>
            <pc:sldMk cId="545415533" sldId="315"/>
            <ac:grpSpMk id="12" creationId="{7F89C107-6A7E-4CF0-B97A-E0EF06E9AE23}"/>
          </ac:grpSpMkLst>
        </pc:grpChg>
        <pc:picChg chg="add del mod">
          <ac:chgData name="Rebecca Rottensteiner" userId="0b3bafb9-27b5-4ca3-88c6-6e68c01e6d3f" providerId="ADAL" clId="{295CF5B1-B853-4063-A4EF-2CD72E3415D0}" dt="2019-08-07T07:34:11.876" v="148" actId="478"/>
          <ac:picMkLst>
            <pc:docMk/>
            <pc:sldMk cId="545415533" sldId="315"/>
            <ac:picMk id="5" creationId="{816995BD-5060-4317-B5A7-B442E3CDFE17}"/>
          </ac:picMkLst>
        </pc:picChg>
        <pc:picChg chg="add mod">
          <ac:chgData name="Rebecca Rottensteiner" userId="0b3bafb9-27b5-4ca3-88c6-6e68c01e6d3f" providerId="ADAL" clId="{295CF5B1-B853-4063-A4EF-2CD72E3415D0}" dt="2019-08-07T08:34:09.682" v="801" actId="1076"/>
          <ac:picMkLst>
            <pc:docMk/>
            <pc:sldMk cId="545415533" sldId="315"/>
            <ac:picMk id="7" creationId="{571B48E8-04E8-4093-A7FA-7E3EBAF71264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5.823" v="921" actId="2696"/>
        <pc:sldMkLst>
          <pc:docMk/>
          <pc:sldMk cId="1069950312" sldId="316"/>
        </pc:sldMkLst>
        <pc:spChg chg="mod">
          <ac:chgData name="Rebecca Rottensteiner" userId="0b3bafb9-27b5-4ca3-88c6-6e68c01e6d3f" providerId="ADAL" clId="{295CF5B1-B853-4063-A4EF-2CD72E3415D0}" dt="2019-08-07T07:38:30.317" v="193" actId="20577"/>
          <ac:spMkLst>
            <pc:docMk/>
            <pc:sldMk cId="1069950312" sldId="316"/>
            <ac:spMk id="2" creationId="{0FA4E04C-664E-4559-9837-370265F040FC}"/>
          </ac:spMkLst>
        </pc:spChg>
        <pc:spChg chg="mod">
          <ac:chgData name="Rebecca Rottensteiner" userId="0b3bafb9-27b5-4ca3-88c6-6e68c01e6d3f" providerId="ADAL" clId="{295CF5B1-B853-4063-A4EF-2CD72E3415D0}" dt="2019-08-07T07:38:38.550" v="194"/>
          <ac:spMkLst>
            <pc:docMk/>
            <pc:sldMk cId="1069950312" sldId="316"/>
            <ac:spMk id="3" creationId="{1BAE4855-EB25-4D9D-BD59-F9B17A19C77F}"/>
          </ac:spMkLst>
        </pc:spChg>
        <pc:grpChg chg="add del">
          <ac:chgData name="Rebecca Rottensteiner" userId="0b3bafb9-27b5-4ca3-88c6-6e68c01e6d3f" providerId="ADAL" clId="{295CF5B1-B853-4063-A4EF-2CD72E3415D0}" dt="2019-08-07T08:33:48.971" v="797"/>
          <ac:grpSpMkLst>
            <pc:docMk/>
            <pc:sldMk cId="1069950312" sldId="316"/>
            <ac:grpSpMk id="5" creationId="{AB79B531-AE94-4118-ACCE-AF9AD6F7017A}"/>
          </ac:grpSpMkLst>
        </pc:grpChg>
        <pc:grpChg chg="add">
          <ac:chgData name="Rebecca Rottensteiner" userId="0b3bafb9-27b5-4ca3-88c6-6e68c01e6d3f" providerId="ADAL" clId="{295CF5B1-B853-4063-A4EF-2CD72E3415D0}" dt="2019-08-07T08:34:26.567" v="809"/>
          <ac:grpSpMkLst>
            <pc:docMk/>
            <pc:sldMk cId="1069950312" sldId="316"/>
            <ac:grpSpMk id="8" creationId="{8DB9C558-C403-437D-9D52-415BA0940931}"/>
          </ac:grpSpMkLst>
        </pc:grpChg>
        <pc:picChg chg="add mod modCrop">
          <ac:chgData name="Rebecca Rottensteiner" userId="0b3bafb9-27b5-4ca3-88c6-6e68c01e6d3f" providerId="ADAL" clId="{295CF5B1-B853-4063-A4EF-2CD72E3415D0}" dt="2019-08-07T07:38:43.650" v="195" actId="732"/>
          <ac:picMkLst>
            <pc:docMk/>
            <pc:sldMk cId="1069950312" sldId="316"/>
            <ac:picMk id="4" creationId="{702EA5B6-D47A-4253-A037-7E00D7709F5B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5.893" v="922" actId="2696"/>
        <pc:sldMkLst>
          <pc:docMk/>
          <pc:sldMk cId="298296480" sldId="317"/>
        </pc:sldMkLst>
        <pc:spChg chg="mod">
          <ac:chgData name="Rebecca Rottensteiner" userId="0b3bafb9-27b5-4ca3-88c6-6e68c01e6d3f" providerId="ADAL" clId="{295CF5B1-B853-4063-A4EF-2CD72E3415D0}" dt="2019-08-07T07:41:39.928" v="250" actId="20577"/>
          <ac:spMkLst>
            <pc:docMk/>
            <pc:sldMk cId="298296480" sldId="317"/>
            <ac:spMk id="2" creationId="{999E7584-E3BD-4324-8F01-75FF5E2FD9AD}"/>
          </ac:spMkLst>
        </pc:spChg>
        <pc:spChg chg="del">
          <ac:chgData name="Rebecca Rottensteiner" userId="0b3bafb9-27b5-4ca3-88c6-6e68c01e6d3f" providerId="ADAL" clId="{295CF5B1-B853-4063-A4EF-2CD72E3415D0}" dt="2019-08-07T07:39:16.732" v="199"/>
          <ac:spMkLst>
            <pc:docMk/>
            <pc:sldMk cId="298296480" sldId="317"/>
            <ac:spMk id="3" creationId="{AE427EAE-959C-4131-9080-29AF08FF965C}"/>
          </ac:spMkLst>
        </pc:spChg>
        <pc:spChg chg="add mod">
          <ac:chgData name="Rebecca Rottensteiner" userId="0b3bafb9-27b5-4ca3-88c6-6e68c01e6d3f" providerId="ADAL" clId="{295CF5B1-B853-4063-A4EF-2CD72E3415D0}" dt="2019-08-07T08:02:35.006" v="297" actId="108"/>
          <ac:spMkLst>
            <pc:docMk/>
            <pc:sldMk cId="298296480" sldId="317"/>
            <ac:spMk id="6" creationId="{714CC250-5CE2-4FA4-ADE4-B9A0936DFEBE}"/>
          </ac:spMkLst>
        </pc:spChg>
        <pc:spChg chg="add del mod">
          <ac:chgData name="Rebecca Rottensteiner" userId="0b3bafb9-27b5-4ca3-88c6-6e68c01e6d3f" providerId="ADAL" clId="{295CF5B1-B853-4063-A4EF-2CD72E3415D0}" dt="2019-08-07T07:41:27.173" v="242"/>
          <ac:spMkLst>
            <pc:docMk/>
            <pc:sldMk cId="298296480" sldId="317"/>
            <ac:spMk id="7" creationId="{3A23A504-E84E-425F-8DB8-5D4A21C06D92}"/>
          </ac:spMkLst>
        </pc:spChg>
        <pc:spChg chg="add mod">
          <ac:chgData name="Rebecca Rottensteiner" userId="0b3bafb9-27b5-4ca3-88c6-6e68c01e6d3f" providerId="ADAL" clId="{295CF5B1-B853-4063-A4EF-2CD72E3415D0}" dt="2019-08-07T07:43:40.746" v="287" actId="1076"/>
          <ac:spMkLst>
            <pc:docMk/>
            <pc:sldMk cId="298296480" sldId="317"/>
            <ac:spMk id="8" creationId="{79964581-240B-4FD0-B01C-74DF61A25024}"/>
          </ac:spMkLst>
        </pc:spChg>
        <pc:grpChg chg="add del">
          <ac:chgData name="Rebecca Rottensteiner" userId="0b3bafb9-27b5-4ca3-88c6-6e68c01e6d3f" providerId="ADAL" clId="{295CF5B1-B853-4063-A4EF-2CD72E3415D0}" dt="2019-08-07T08:33:48.146" v="796"/>
          <ac:grpSpMkLst>
            <pc:docMk/>
            <pc:sldMk cId="298296480" sldId="317"/>
            <ac:grpSpMk id="9" creationId="{C0808957-BA6D-4E0B-8E6E-1A2EB6A19E5E}"/>
          </ac:grpSpMkLst>
        </pc:grpChg>
        <pc:grpChg chg="add">
          <ac:chgData name="Rebecca Rottensteiner" userId="0b3bafb9-27b5-4ca3-88c6-6e68c01e6d3f" providerId="ADAL" clId="{295CF5B1-B853-4063-A4EF-2CD72E3415D0}" dt="2019-08-07T08:34:27.639" v="810"/>
          <ac:grpSpMkLst>
            <pc:docMk/>
            <pc:sldMk cId="298296480" sldId="317"/>
            <ac:grpSpMk id="12" creationId="{52C29D1D-6628-4674-803C-2682D8064026}"/>
          </ac:grpSpMkLst>
        </pc:grpChg>
        <pc:picChg chg="add del mod modCrop">
          <ac:chgData name="Rebecca Rottensteiner" userId="0b3bafb9-27b5-4ca3-88c6-6e68c01e6d3f" providerId="ADAL" clId="{295CF5B1-B853-4063-A4EF-2CD72E3415D0}" dt="2019-08-07T07:39:01.875" v="196" actId="478"/>
          <ac:picMkLst>
            <pc:docMk/>
            <pc:sldMk cId="298296480" sldId="317"/>
            <ac:picMk id="4" creationId="{DAD3444E-BC00-4890-B2E0-8D7C758A0354}"/>
          </ac:picMkLst>
        </pc:picChg>
        <pc:picChg chg="add mod modCrop">
          <ac:chgData name="Rebecca Rottensteiner" userId="0b3bafb9-27b5-4ca3-88c6-6e68c01e6d3f" providerId="ADAL" clId="{295CF5B1-B853-4063-A4EF-2CD72E3415D0}" dt="2019-08-07T07:41:33.050" v="246" actId="1076"/>
          <ac:picMkLst>
            <pc:docMk/>
            <pc:sldMk cId="298296480" sldId="317"/>
            <ac:picMk id="5" creationId="{D18623BF-24BF-467E-870B-A367570DB7E7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5.915" v="923" actId="2696"/>
        <pc:sldMkLst>
          <pc:docMk/>
          <pc:sldMk cId="842785141" sldId="318"/>
        </pc:sldMkLst>
        <pc:spChg chg="mod">
          <ac:chgData name="Rebecca Rottensteiner" userId="0b3bafb9-27b5-4ca3-88c6-6e68c01e6d3f" providerId="ADAL" clId="{295CF5B1-B853-4063-A4EF-2CD72E3415D0}" dt="2019-08-07T07:42:37.206" v="273" actId="20577"/>
          <ac:spMkLst>
            <pc:docMk/>
            <pc:sldMk cId="842785141" sldId="318"/>
            <ac:spMk id="2" creationId="{2DEECD15-FB93-44F6-B919-678F453D10BB}"/>
          </ac:spMkLst>
        </pc:spChg>
        <pc:spChg chg="del">
          <ac:chgData name="Rebecca Rottensteiner" userId="0b3bafb9-27b5-4ca3-88c6-6e68c01e6d3f" providerId="ADAL" clId="{295CF5B1-B853-4063-A4EF-2CD72E3415D0}" dt="2019-08-07T07:44:13.535" v="293"/>
          <ac:spMkLst>
            <pc:docMk/>
            <pc:sldMk cId="842785141" sldId="318"/>
            <ac:spMk id="3" creationId="{94DB4D63-2C78-4757-95DC-7E7DD757D234}"/>
          </ac:spMkLst>
        </pc:spChg>
        <pc:spChg chg="add mod">
          <ac:chgData name="Rebecca Rottensteiner" userId="0b3bafb9-27b5-4ca3-88c6-6e68c01e6d3f" providerId="ADAL" clId="{295CF5B1-B853-4063-A4EF-2CD72E3415D0}" dt="2019-08-07T08:03:14.973" v="312" actId="1076"/>
          <ac:spMkLst>
            <pc:docMk/>
            <pc:sldMk cId="842785141" sldId="318"/>
            <ac:spMk id="6" creationId="{5F51B440-13EF-43CA-8EC4-98C738CE002B}"/>
          </ac:spMkLst>
        </pc:spChg>
        <pc:spChg chg="add mod">
          <ac:chgData name="Rebecca Rottensteiner" userId="0b3bafb9-27b5-4ca3-88c6-6e68c01e6d3f" providerId="ADAL" clId="{295CF5B1-B853-4063-A4EF-2CD72E3415D0}" dt="2019-08-07T08:03:42.907" v="322" actId="1076"/>
          <ac:spMkLst>
            <pc:docMk/>
            <pc:sldMk cId="842785141" sldId="318"/>
            <ac:spMk id="7" creationId="{1B2A5466-5B1C-4368-B16D-4D7D56DEF80D}"/>
          </ac:spMkLst>
        </pc:spChg>
        <pc:spChg chg="add mod">
          <ac:chgData name="Rebecca Rottensteiner" userId="0b3bafb9-27b5-4ca3-88c6-6e68c01e6d3f" providerId="ADAL" clId="{295CF5B1-B853-4063-A4EF-2CD72E3415D0}" dt="2019-08-07T08:03:41.207" v="321" actId="1076"/>
          <ac:spMkLst>
            <pc:docMk/>
            <pc:sldMk cId="842785141" sldId="318"/>
            <ac:spMk id="8" creationId="{10DD2690-04FD-43F9-8F1F-2A8C9FBFF95F}"/>
          </ac:spMkLst>
        </pc:spChg>
        <pc:grpChg chg="add del">
          <ac:chgData name="Rebecca Rottensteiner" userId="0b3bafb9-27b5-4ca3-88c6-6e68c01e6d3f" providerId="ADAL" clId="{295CF5B1-B853-4063-A4EF-2CD72E3415D0}" dt="2019-08-07T08:33:47.273" v="795"/>
          <ac:grpSpMkLst>
            <pc:docMk/>
            <pc:sldMk cId="842785141" sldId="318"/>
            <ac:grpSpMk id="10" creationId="{1AC9385D-02FB-45BE-96F6-DDA7CE2A3577}"/>
          </ac:grpSpMkLst>
        </pc:grpChg>
        <pc:grpChg chg="add">
          <ac:chgData name="Rebecca Rottensteiner" userId="0b3bafb9-27b5-4ca3-88c6-6e68c01e6d3f" providerId="ADAL" clId="{295CF5B1-B853-4063-A4EF-2CD72E3415D0}" dt="2019-08-07T08:34:28.553" v="811"/>
          <ac:grpSpMkLst>
            <pc:docMk/>
            <pc:sldMk cId="842785141" sldId="318"/>
            <ac:grpSpMk id="13" creationId="{B0DD81F8-767D-4A9C-B87B-B5DEB114C23E}"/>
          </ac:grpSpMkLst>
        </pc:grpChg>
        <pc:picChg chg="add del mod">
          <ac:chgData name="Rebecca Rottensteiner" userId="0b3bafb9-27b5-4ca3-88c6-6e68c01e6d3f" providerId="ADAL" clId="{295CF5B1-B853-4063-A4EF-2CD72E3415D0}" dt="2019-08-07T07:42:17.738" v="256" actId="478"/>
          <ac:picMkLst>
            <pc:docMk/>
            <pc:sldMk cId="842785141" sldId="318"/>
            <ac:picMk id="4" creationId="{42726F38-4F27-4C82-97E6-4EC01D0E11D5}"/>
          </ac:picMkLst>
        </pc:picChg>
        <pc:picChg chg="add del mod">
          <ac:chgData name="Rebecca Rottensteiner" userId="0b3bafb9-27b5-4ca3-88c6-6e68c01e6d3f" providerId="ADAL" clId="{295CF5B1-B853-4063-A4EF-2CD72E3415D0}" dt="2019-08-07T07:42:18.287" v="257" actId="478"/>
          <ac:picMkLst>
            <pc:docMk/>
            <pc:sldMk cId="842785141" sldId="318"/>
            <ac:picMk id="5" creationId="{F65F441B-6A06-42C0-B987-DF239E5FE06A}"/>
          </ac:picMkLst>
        </pc:picChg>
        <pc:picChg chg="add mod">
          <ac:chgData name="Rebecca Rottensteiner" userId="0b3bafb9-27b5-4ca3-88c6-6e68c01e6d3f" providerId="ADAL" clId="{295CF5B1-B853-4063-A4EF-2CD72E3415D0}" dt="2019-08-07T08:03:38.055" v="320" actId="1076"/>
          <ac:picMkLst>
            <pc:docMk/>
            <pc:sldMk cId="842785141" sldId="318"/>
            <ac:picMk id="4099" creationId="{704FFEBB-B277-45EF-A55A-6A1125B98D07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5.992" v="925" actId="2696"/>
        <pc:sldMkLst>
          <pc:docMk/>
          <pc:sldMk cId="3450627394" sldId="319"/>
        </pc:sldMkLst>
        <pc:spChg chg="mod">
          <ac:chgData name="Rebecca Rottensteiner" userId="0b3bafb9-27b5-4ca3-88c6-6e68c01e6d3f" providerId="ADAL" clId="{295CF5B1-B853-4063-A4EF-2CD72E3415D0}" dt="2019-08-07T07:42:47.064" v="275" actId="20577"/>
          <ac:spMkLst>
            <pc:docMk/>
            <pc:sldMk cId="3450627394" sldId="319"/>
            <ac:spMk id="2" creationId="{26FD63E6-0D56-4D9D-A352-1639691CCE84}"/>
          </ac:spMkLst>
        </pc:spChg>
        <pc:spChg chg="del">
          <ac:chgData name="Rebecca Rottensteiner" userId="0b3bafb9-27b5-4ca3-88c6-6e68c01e6d3f" providerId="ADAL" clId="{295CF5B1-B853-4063-A4EF-2CD72E3415D0}" dt="2019-08-07T07:42:55.484" v="276"/>
          <ac:spMkLst>
            <pc:docMk/>
            <pc:sldMk cId="3450627394" sldId="319"/>
            <ac:spMk id="3" creationId="{FBE27282-B753-4725-AB9A-9D85047A8777}"/>
          </ac:spMkLst>
        </pc:spChg>
        <pc:spChg chg="add del mod">
          <ac:chgData name="Rebecca Rottensteiner" userId="0b3bafb9-27b5-4ca3-88c6-6e68c01e6d3f" providerId="ADAL" clId="{295CF5B1-B853-4063-A4EF-2CD72E3415D0}" dt="2019-08-07T07:44:08.133" v="291"/>
          <ac:spMkLst>
            <pc:docMk/>
            <pc:sldMk cId="3450627394" sldId="319"/>
            <ac:spMk id="6" creationId="{C35C817A-E24F-4301-8E35-3B3DFFD9DEB8}"/>
          </ac:spMkLst>
        </pc:spChg>
        <pc:spChg chg="add del mod">
          <ac:chgData name="Rebecca Rottensteiner" userId="0b3bafb9-27b5-4ca3-88c6-6e68c01e6d3f" providerId="ADAL" clId="{295CF5B1-B853-4063-A4EF-2CD72E3415D0}" dt="2019-08-07T07:44:08.133" v="291"/>
          <ac:spMkLst>
            <pc:docMk/>
            <pc:sldMk cId="3450627394" sldId="319"/>
            <ac:spMk id="7" creationId="{25611DD7-90CF-42B8-9A71-1C2384D64A2F}"/>
          </ac:spMkLst>
        </pc:spChg>
        <pc:spChg chg="add mod">
          <ac:chgData name="Rebecca Rottensteiner" userId="0b3bafb9-27b5-4ca3-88c6-6e68c01e6d3f" providerId="ADAL" clId="{295CF5B1-B853-4063-A4EF-2CD72E3415D0}" dt="2019-08-07T08:07:20.813" v="394" actId="20577"/>
          <ac:spMkLst>
            <pc:docMk/>
            <pc:sldMk cId="3450627394" sldId="319"/>
            <ac:spMk id="8" creationId="{53FB39EA-4315-4076-A086-35C11232C392}"/>
          </ac:spMkLst>
        </pc:spChg>
        <pc:spChg chg="add del mod">
          <ac:chgData name="Rebecca Rottensteiner" userId="0b3bafb9-27b5-4ca3-88c6-6e68c01e6d3f" providerId="ADAL" clId="{295CF5B1-B853-4063-A4EF-2CD72E3415D0}" dt="2019-08-07T08:04:59.987" v="341" actId="478"/>
          <ac:spMkLst>
            <pc:docMk/>
            <pc:sldMk cId="3450627394" sldId="319"/>
            <ac:spMk id="9" creationId="{A3537971-9CEC-4F1B-BD53-F7B429DA11A1}"/>
          </ac:spMkLst>
        </pc:spChg>
        <pc:spChg chg="add mod">
          <ac:chgData name="Rebecca Rottensteiner" userId="0b3bafb9-27b5-4ca3-88c6-6e68c01e6d3f" providerId="ADAL" clId="{295CF5B1-B853-4063-A4EF-2CD72E3415D0}" dt="2019-08-07T08:07:05.440" v="389" actId="1076"/>
          <ac:spMkLst>
            <pc:docMk/>
            <pc:sldMk cId="3450627394" sldId="319"/>
            <ac:spMk id="10" creationId="{1B2847BA-AD3C-4761-8A7E-7B2804BCC55F}"/>
          </ac:spMkLst>
        </pc:spChg>
        <pc:grpChg chg="add del">
          <ac:chgData name="Rebecca Rottensteiner" userId="0b3bafb9-27b5-4ca3-88c6-6e68c01e6d3f" providerId="ADAL" clId="{295CF5B1-B853-4063-A4EF-2CD72E3415D0}" dt="2019-08-07T08:33:46.323" v="793"/>
          <ac:grpSpMkLst>
            <pc:docMk/>
            <pc:sldMk cId="3450627394" sldId="319"/>
            <ac:grpSpMk id="12" creationId="{BE221AC6-5219-440C-BDAB-472145D6004C}"/>
          </ac:grpSpMkLst>
        </pc:grpChg>
        <pc:grpChg chg="add">
          <ac:chgData name="Rebecca Rottensteiner" userId="0b3bafb9-27b5-4ca3-88c6-6e68c01e6d3f" providerId="ADAL" clId="{295CF5B1-B853-4063-A4EF-2CD72E3415D0}" dt="2019-08-07T08:34:30.674" v="813"/>
          <ac:grpSpMkLst>
            <pc:docMk/>
            <pc:sldMk cId="3450627394" sldId="319"/>
            <ac:grpSpMk id="15" creationId="{666ECFCB-4051-4F3C-B6AD-89E0276743E9}"/>
          </ac:grpSpMkLst>
        </pc:grpChg>
        <pc:picChg chg="add del mod modCrop">
          <ac:chgData name="Rebecca Rottensteiner" userId="0b3bafb9-27b5-4ca3-88c6-6e68c01e6d3f" providerId="ADAL" clId="{295CF5B1-B853-4063-A4EF-2CD72E3415D0}" dt="2019-08-07T07:42:20.213" v="258" actId="478"/>
          <ac:picMkLst>
            <pc:docMk/>
            <pc:sldMk cId="3450627394" sldId="319"/>
            <ac:picMk id="4" creationId="{133BBC76-7C86-43AB-B6D3-7E77D78CBA31}"/>
          </ac:picMkLst>
        </pc:picChg>
        <pc:picChg chg="add del mod modCrop">
          <ac:chgData name="Rebecca Rottensteiner" userId="0b3bafb9-27b5-4ca3-88c6-6e68c01e6d3f" providerId="ADAL" clId="{295CF5B1-B853-4063-A4EF-2CD72E3415D0}" dt="2019-08-07T07:42:20.769" v="259" actId="478"/>
          <ac:picMkLst>
            <pc:docMk/>
            <pc:sldMk cId="3450627394" sldId="319"/>
            <ac:picMk id="5" creationId="{F5F8CA81-E901-497F-89E5-B846FDFD69C7}"/>
          </ac:picMkLst>
        </pc:picChg>
        <pc:picChg chg="add mod">
          <ac:chgData name="Rebecca Rottensteiner" userId="0b3bafb9-27b5-4ca3-88c6-6e68c01e6d3f" providerId="ADAL" clId="{295CF5B1-B853-4063-A4EF-2CD72E3415D0}" dt="2019-08-07T08:47:08.449" v="906" actId="1076"/>
          <ac:picMkLst>
            <pc:docMk/>
            <pc:sldMk cId="3450627394" sldId="319"/>
            <ac:picMk id="3078" creationId="{4BDAC585-7909-444D-A1C8-CE09A3C7E4C2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5.957" v="924" actId="2696"/>
        <pc:sldMkLst>
          <pc:docMk/>
          <pc:sldMk cId="2334624506" sldId="320"/>
        </pc:sldMkLst>
        <pc:spChg chg="mod">
          <ac:chgData name="Rebecca Rottensteiner" userId="0b3bafb9-27b5-4ca3-88c6-6e68c01e6d3f" providerId="ADAL" clId="{295CF5B1-B853-4063-A4EF-2CD72E3415D0}" dt="2019-08-07T08:03:57.066" v="324"/>
          <ac:spMkLst>
            <pc:docMk/>
            <pc:sldMk cId="2334624506" sldId="320"/>
            <ac:spMk id="2" creationId="{5F7BC620-772F-482E-AED1-420130700986}"/>
          </ac:spMkLst>
        </pc:spChg>
        <pc:spChg chg="del">
          <ac:chgData name="Rebecca Rottensteiner" userId="0b3bafb9-27b5-4ca3-88c6-6e68c01e6d3f" providerId="ADAL" clId="{295CF5B1-B853-4063-A4EF-2CD72E3415D0}" dt="2019-08-07T08:04:03.001" v="327"/>
          <ac:spMkLst>
            <pc:docMk/>
            <pc:sldMk cId="2334624506" sldId="320"/>
            <ac:spMk id="3" creationId="{E5072283-F4D4-49B5-837D-9907FD8A9AEB}"/>
          </ac:spMkLst>
        </pc:spChg>
        <pc:spChg chg="add del">
          <ac:chgData name="Rebecca Rottensteiner" userId="0b3bafb9-27b5-4ca3-88c6-6e68c01e6d3f" providerId="ADAL" clId="{295CF5B1-B853-4063-A4EF-2CD72E3415D0}" dt="2019-08-07T08:04:01.673" v="326"/>
          <ac:spMkLst>
            <pc:docMk/>
            <pc:sldMk cId="2334624506" sldId="320"/>
            <ac:spMk id="4" creationId="{ECE78A24-E4B1-4342-94F9-80F2F7DB9CB9}"/>
          </ac:spMkLst>
        </pc:spChg>
        <pc:spChg chg="add mod">
          <ac:chgData name="Rebecca Rottensteiner" userId="0b3bafb9-27b5-4ca3-88c6-6e68c01e6d3f" providerId="ADAL" clId="{295CF5B1-B853-4063-A4EF-2CD72E3415D0}" dt="2019-08-07T08:06:38.399" v="374" actId="2711"/>
          <ac:spMkLst>
            <pc:docMk/>
            <pc:sldMk cId="2334624506" sldId="320"/>
            <ac:spMk id="5" creationId="{C0A6AA47-04E0-4AEB-A468-09C6B3E52095}"/>
          </ac:spMkLst>
        </pc:spChg>
        <pc:grpChg chg="add del">
          <ac:chgData name="Rebecca Rottensteiner" userId="0b3bafb9-27b5-4ca3-88c6-6e68c01e6d3f" providerId="ADAL" clId="{295CF5B1-B853-4063-A4EF-2CD72E3415D0}" dt="2019-08-07T08:33:46.704" v="794"/>
          <ac:grpSpMkLst>
            <pc:docMk/>
            <pc:sldMk cId="2334624506" sldId="320"/>
            <ac:grpSpMk id="7" creationId="{9D4107A1-4339-4297-97AA-281071ACF61E}"/>
          </ac:grpSpMkLst>
        </pc:grpChg>
        <pc:grpChg chg="add">
          <ac:chgData name="Rebecca Rottensteiner" userId="0b3bafb9-27b5-4ca3-88c6-6e68c01e6d3f" providerId="ADAL" clId="{295CF5B1-B853-4063-A4EF-2CD72E3415D0}" dt="2019-08-07T08:34:29.620" v="812"/>
          <ac:grpSpMkLst>
            <pc:docMk/>
            <pc:sldMk cId="2334624506" sldId="320"/>
            <ac:grpSpMk id="10" creationId="{68A844B4-EC8D-4BDE-A891-D14913DDCC3C}"/>
          </ac:grpSpMkLst>
        </pc:grpChg>
        <pc:picChg chg="add mod">
          <ac:chgData name="Rebecca Rottensteiner" userId="0b3bafb9-27b5-4ca3-88c6-6e68c01e6d3f" providerId="ADAL" clId="{295CF5B1-B853-4063-A4EF-2CD72E3415D0}" dt="2019-08-07T08:04:31.165" v="335" actId="1076"/>
          <ac:picMkLst>
            <pc:docMk/>
            <pc:sldMk cId="2334624506" sldId="320"/>
            <ac:picMk id="5124" creationId="{1D7BCD57-B187-4C9F-9D2B-E8B1E91F0E07}"/>
          </ac:picMkLst>
        </pc:picChg>
      </pc:sldChg>
      <pc:sldChg chg="addSp modSp add del">
        <pc:chgData name="Rebecca Rottensteiner" userId="0b3bafb9-27b5-4ca3-88c6-6e68c01e6d3f" providerId="ADAL" clId="{295CF5B1-B853-4063-A4EF-2CD72E3415D0}" dt="2019-08-07T07:42:28.847" v="260" actId="2696"/>
        <pc:sldMkLst>
          <pc:docMk/>
          <pc:sldMk cId="3093184782" sldId="320"/>
        </pc:sldMkLst>
        <pc:picChg chg="add mod modCrop">
          <ac:chgData name="Rebecca Rottensteiner" userId="0b3bafb9-27b5-4ca3-88c6-6e68c01e6d3f" providerId="ADAL" clId="{295CF5B1-B853-4063-A4EF-2CD72E3415D0}" dt="2019-08-06T13:34:00.460" v="89" actId="1076"/>
          <ac:picMkLst>
            <pc:docMk/>
            <pc:sldMk cId="3093184782" sldId="320"/>
            <ac:picMk id="4" creationId="{F1C9ACD8-9E0F-4EA5-9770-02FE09FC1A8B}"/>
          </ac:picMkLst>
        </pc:picChg>
        <pc:picChg chg="add mod modCrop">
          <ac:chgData name="Rebecca Rottensteiner" userId="0b3bafb9-27b5-4ca3-88c6-6e68c01e6d3f" providerId="ADAL" clId="{295CF5B1-B853-4063-A4EF-2CD72E3415D0}" dt="2019-08-06T13:33:55.554" v="87" actId="1076"/>
          <ac:picMkLst>
            <pc:docMk/>
            <pc:sldMk cId="3093184782" sldId="320"/>
            <ac:picMk id="5" creationId="{0668EE7B-22C6-43C3-AF99-1D59BBF6D6D8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6.020" v="926" actId="2696"/>
        <pc:sldMkLst>
          <pc:docMk/>
          <pc:sldMk cId="809283333" sldId="321"/>
        </pc:sldMkLst>
        <pc:spChg chg="mod">
          <ac:chgData name="Rebecca Rottensteiner" userId="0b3bafb9-27b5-4ca3-88c6-6e68c01e6d3f" providerId="ADAL" clId="{295CF5B1-B853-4063-A4EF-2CD72E3415D0}" dt="2019-08-07T08:07:44.819" v="398" actId="20577"/>
          <ac:spMkLst>
            <pc:docMk/>
            <pc:sldMk cId="809283333" sldId="321"/>
            <ac:spMk id="2" creationId="{15FB5745-A13E-4C1D-BD8C-C1ADDC4C1C38}"/>
          </ac:spMkLst>
        </pc:spChg>
        <pc:spChg chg="del">
          <ac:chgData name="Rebecca Rottensteiner" userId="0b3bafb9-27b5-4ca3-88c6-6e68c01e6d3f" providerId="ADAL" clId="{295CF5B1-B853-4063-A4EF-2CD72E3415D0}" dt="2019-08-07T08:07:53.492" v="399"/>
          <ac:spMkLst>
            <pc:docMk/>
            <pc:sldMk cId="809283333" sldId="321"/>
            <ac:spMk id="3" creationId="{05FCBCDF-6A67-4A65-B2F4-CE6C6370E41B}"/>
          </ac:spMkLst>
        </pc:spChg>
        <pc:spChg chg="add mod">
          <ac:chgData name="Rebecca Rottensteiner" userId="0b3bafb9-27b5-4ca3-88c6-6e68c01e6d3f" providerId="ADAL" clId="{295CF5B1-B853-4063-A4EF-2CD72E3415D0}" dt="2019-08-07T08:08:59.160" v="429" actId="20577"/>
          <ac:spMkLst>
            <pc:docMk/>
            <pc:sldMk cId="809283333" sldId="321"/>
            <ac:spMk id="4" creationId="{39D31859-4EE8-4DED-8D7C-BBFE8ACC0768}"/>
          </ac:spMkLst>
        </pc:spChg>
        <pc:spChg chg="add del mod">
          <ac:chgData name="Rebecca Rottensteiner" userId="0b3bafb9-27b5-4ca3-88c6-6e68c01e6d3f" providerId="ADAL" clId="{295CF5B1-B853-4063-A4EF-2CD72E3415D0}" dt="2019-08-07T08:08:16.784" v="406" actId="478"/>
          <ac:spMkLst>
            <pc:docMk/>
            <pc:sldMk cId="809283333" sldId="321"/>
            <ac:spMk id="5" creationId="{ADCC1968-E1CB-4B96-8C61-ABE5C769EBFA}"/>
          </ac:spMkLst>
        </pc:spChg>
        <pc:spChg chg="add mod">
          <ac:chgData name="Rebecca Rottensteiner" userId="0b3bafb9-27b5-4ca3-88c6-6e68c01e6d3f" providerId="ADAL" clId="{295CF5B1-B853-4063-A4EF-2CD72E3415D0}" dt="2019-08-07T08:09:53.387" v="446" actId="1076"/>
          <ac:spMkLst>
            <pc:docMk/>
            <pc:sldMk cId="809283333" sldId="321"/>
            <ac:spMk id="6" creationId="{0F71629D-4997-437F-B4E7-0457DED21BBA}"/>
          </ac:spMkLst>
        </pc:spChg>
        <pc:grpChg chg="add">
          <ac:chgData name="Rebecca Rottensteiner" userId="0b3bafb9-27b5-4ca3-88c6-6e68c01e6d3f" providerId="ADAL" clId="{295CF5B1-B853-4063-A4EF-2CD72E3415D0}" dt="2019-08-07T08:34:32.042" v="814"/>
          <ac:grpSpMkLst>
            <pc:docMk/>
            <pc:sldMk cId="809283333" sldId="321"/>
            <ac:grpSpMk id="8" creationId="{B1B04CF8-A7D3-4014-BA7B-053CE62CC688}"/>
          </ac:grpSpMkLst>
        </pc:grpChg>
        <pc:picChg chg="add mod">
          <ac:chgData name="Rebecca Rottensteiner" userId="0b3bafb9-27b5-4ca3-88c6-6e68c01e6d3f" providerId="ADAL" clId="{295CF5B1-B853-4063-A4EF-2CD72E3415D0}" dt="2019-08-07T08:09:57.183" v="447" actId="14100"/>
          <ac:picMkLst>
            <pc:docMk/>
            <pc:sldMk cId="809283333" sldId="321"/>
            <ac:picMk id="6149" creationId="{06A4E28C-93C8-44FB-8EAB-7255DB13619C}"/>
          </ac:picMkLst>
        </pc:picChg>
      </pc:sldChg>
      <pc:sldChg chg="addSp modSp add del">
        <pc:chgData name="Rebecca Rottensteiner" userId="0b3bafb9-27b5-4ca3-88c6-6e68c01e6d3f" providerId="ADAL" clId="{295CF5B1-B853-4063-A4EF-2CD72E3415D0}" dt="2019-08-07T07:42:28.847" v="261" actId="2696"/>
        <pc:sldMkLst>
          <pc:docMk/>
          <pc:sldMk cId="3001242063" sldId="321"/>
        </pc:sldMkLst>
        <pc:picChg chg="add mod modCrop">
          <ac:chgData name="Rebecca Rottensteiner" userId="0b3bafb9-27b5-4ca3-88c6-6e68c01e6d3f" providerId="ADAL" clId="{295CF5B1-B853-4063-A4EF-2CD72E3415D0}" dt="2019-08-06T13:34:44.089" v="98" actId="732"/>
          <ac:picMkLst>
            <pc:docMk/>
            <pc:sldMk cId="3001242063" sldId="321"/>
            <ac:picMk id="4" creationId="{F1088EB2-52BA-42EC-811D-2F19C58E7322}"/>
          </ac:picMkLst>
        </pc:picChg>
        <pc:picChg chg="add mod modCrop">
          <ac:chgData name="Rebecca Rottensteiner" userId="0b3bafb9-27b5-4ca3-88c6-6e68c01e6d3f" providerId="ADAL" clId="{295CF5B1-B853-4063-A4EF-2CD72E3415D0}" dt="2019-08-06T13:34:38.250" v="97" actId="732"/>
          <ac:picMkLst>
            <pc:docMk/>
            <pc:sldMk cId="3001242063" sldId="321"/>
            <ac:picMk id="5" creationId="{2F05EF3C-A38B-4400-9617-FA8B8A2FC627}"/>
          </ac:picMkLst>
        </pc:picChg>
      </pc:sldChg>
      <pc:sldChg chg="addSp modSp add del">
        <pc:chgData name="Rebecca Rottensteiner" userId="0b3bafb9-27b5-4ca3-88c6-6e68c01e6d3f" providerId="ADAL" clId="{295CF5B1-B853-4063-A4EF-2CD72E3415D0}" dt="2019-08-07T09:03:06.061" v="927" actId="2696"/>
        <pc:sldMkLst>
          <pc:docMk/>
          <pc:sldMk cId="138365620" sldId="322"/>
        </pc:sldMkLst>
        <pc:spChg chg="mod">
          <ac:chgData name="Rebecca Rottensteiner" userId="0b3bafb9-27b5-4ca3-88c6-6e68c01e6d3f" providerId="ADAL" clId="{295CF5B1-B853-4063-A4EF-2CD72E3415D0}" dt="2019-08-07T08:10:10.007" v="455" actId="20577"/>
          <ac:spMkLst>
            <pc:docMk/>
            <pc:sldMk cId="138365620" sldId="322"/>
            <ac:spMk id="2" creationId="{C9FBE31B-924A-4A20-8552-B9577523476A}"/>
          </ac:spMkLst>
        </pc:spChg>
        <pc:spChg chg="mod">
          <ac:chgData name="Rebecca Rottensteiner" userId="0b3bafb9-27b5-4ca3-88c6-6e68c01e6d3f" providerId="ADAL" clId="{295CF5B1-B853-4063-A4EF-2CD72E3415D0}" dt="2019-08-07T08:22:51.077" v="599" actId="1076"/>
          <ac:spMkLst>
            <pc:docMk/>
            <pc:sldMk cId="138365620" sldId="322"/>
            <ac:spMk id="3" creationId="{567B0E0D-229D-431B-A854-85F61C222808}"/>
          </ac:spMkLst>
        </pc:spChg>
        <pc:spChg chg="add mod">
          <ac:chgData name="Rebecca Rottensteiner" userId="0b3bafb9-27b5-4ca3-88c6-6e68c01e6d3f" providerId="ADAL" clId="{295CF5B1-B853-4063-A4EF-2CD72E3415D0}" dt="2019-08-07T08:23:03.874" v="604" actId="1076"/>
          <ac:spMkLst>
            <pc:docMk/>
            <pc:sldMk cId="138365620" sldId="322"/>
            <ac:spMk id="4" creationId="{4444CCCC-9A10-4F03-A387-E62AF85B8771}"/>
          </ac:spMkLst>
        </pc:spChg>
        <pc:grpChg chg="add">
          <ac:chgData name="Rebecca Rottensteiner" userId="0b3bafb9-27b5-4ca3-88c6-6e68c01e6d3f" providerId="ADAL" clId="{295CF5B1-B853-4063-A4EF-2CD72E3415D0}" dt="2019-08-07T08:34:33.008" v="815"/>
          <ac:grpSpMkLst>
            <pc:docMk/>
            <pc:sldMk cId="138365620" sldId="322"/>
            <ac:grpSpMk id="6" creationId="{090897B0-6965-4181-B121-CE79FB1791E7}"/>
          </ac:grpSpMkLst>
        </pc:grpChg>
        <pc:picChg chg="add mod">
          <ac:chgData name="Rebecca Rottensteiner" userId="0b3bafb9-27b5-4ca3-88c6-6e68c01e6d3f" providerId="ADAL" clId="{295CF5B1-B853-4063-A4EF-2CD72E3415D0}" dt="2019-08-07T08:23:01.378" v="603" actId="1076"/>
          <ac:picMkLst>
            <pc:docMk/>
            <pc:sldMk cId="138365620" sldId="322"/>
            <ac:picMk id="9219" creationId="{00704885-F74A-4C2C-8D16-932C75AF17A2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864" v="262" actId="2696"/>
        <pc:sldMkLst>
          <pc:docMk/>
          <pc:sldMk cId="3532307745" sldId="322"/>
        </pc:sldMkLst>
        <pc:picChg chg="add">
          <ac:chgData name="Rebecca Rottensteiner" userId="0b3bafb9-27b5-4ca3-88c6-6e68c01e6d3f" providerId="ADAL" clId="{295CF5B1-B853-4063-A4EF-2CD72E3415D0}" dt="2019-08-06T13:03:48.481" v="34"/>
          <ac:picMkLst>
            <pc:docMk/>
            <pc:sldMk cId="3532307745" sldId="322"/>
            <ac:picMk id="4" creationId="{51C3D4FA-F94C-4B38-BFF0-2459A6886747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6.092" v="928" actId="2696"/>
        <pc:sldMkLst>
          <pc:docMk/>
          <pc:sldMk cId="631329243" sldId="323"/>
        </pc:sldMkLst>
        <pc:spChg chg="mod">
          <ac:chgData name="Rebecca Rottensteiner" userId="0b3bafb9-27b5-4ca3-88c6-6e68c01e6d3f" providerId="ADAL" clId="{295CF5B1-B853-4063-A4EF-2CD72E3415D0}" dt="2019-08-07T08:10:19.676" v="460" actId="20577"/>
          <ac:spMkLst>
            <pc:docMk/>
            <pc:sldMk cId="631329243" sldId="323"/>
            <ac:spMk id="2" creationId="{E8C78DFD-8077-434D-A876-97D1022DAC34}"/>
          </ac:spMkLst>
        </pc:spChg>
        <pc:spChg chg="del">
          <ac:chgData name="Rebecca Rottensteiner" userId="0b3bafb9-27b5-4ca3-88c6-6e68c01e6d3f" providerId="ADAL" clId="{295CF5B1-B853-4063-A4EF-2CD72E3415D0}" dt="2019-08-07T08:23:17.271" v="605"/>
          <ac:spMkLst>
            <pc:docMk/>
            <pc:sldMk cId="631329243" sldId="323"/>
            <ac:spMk id="3" creationId="{8C56B907-0B2D-4B91-B41B-C8110B7724A4}"/>
          </ac:spMkLst>
        </pc:spChg>
        <pc:spChg chg="add mod">
          <ac:chgData name="Rebecca Rottensteiner" userId="0b3bafb9-27b5-4ca3-88c6-6e68c01e6d3f" providerId="ADAL" clId="{295CF5B1-B853-4063-A4EF-2CD72E3415D0}" dt="2019-08-07T08:24:33.275" v="638" actId="20577"/>
          <ac:spMkLst>
            <pc:docMk/>
            <pc:sldMk cId="631329243" sldId="323"/>
            <ac:spMk id="4" creationId="{4FC62F89-C984-492A-A9CF-76645DC41D39}"/>
          </ac:spMkLst>
        </pc:spChg>
        <pc:spChg chg="add mod">
          <ac:chgData name="Rebecca Rottensteiner" userId="0b3bafb9-27b5-4ca3-88c6-6e68c01e6d3f" providerId="ADAL" clId="{295CF5B1-B853-4063-A4EF-2CD72E3415D0}" dt="2019-08-07T08:25:25.895" v="664" actId="15"/>
          <ac:spMkLst>
            <pc:docMk/>
            <pc:sldMk cId="631329243" sldId="323"/>
            <ac:spMk id="5" creationId="{1A1237B1-6DBA-4C77-B57F-BE39F204B163}"/>
          </ac:spMkLst>
        </pc:spChg>
        <pc:grpChg chg="add">
          <ac:chgData name="Rebecca Rottensteiner" userId="0b3bafb9-27b5-4ca3-88c6-6e68c01e6d3f" providerId="ADAL" clId="{295CF5B1-B853-4063-A4EF-2CD72E3415D0}" dt="2019-08-07T08:34:34.094" v="816"/>
          <ac:grpSpMkLst>
            <pc:docMk/>
            <pc:sldMk cId="631329243" sldId="323"/>
            <ac:grpSpMk id="6" creationId="{365F2624-02FD-4B54-AE1A-73559B6E2566}"/>
          </ac:grpSpMkLst>
        </pc:grpChg>
      </pc:sldChg>
      <pc:sldChg chg="addSp add del">
        <pc:chgData name="Rebecca Rottensteiner" userId="0b3bafb9-27b5-4ca3-88c6-6e68c01e6d3f" providerId="ADAL" clId="{295CF5B1-B853-4063-A4EF-2CD72E3415D0}" dt="2019-08-07T07:42:28.881" v="263" actId="2696"/>
        <pc:sldMkLst>
          <pc:docMk/>
          <pc:sldMk cId="1806785630" sldId="323"/>
        </pc:sldMkLst>
        <pc:picChg chg="add">
          <ac:chgData name="Rebecca Rottensteiner" userId="0b3bafb9-27b5-4ca3-88c6-6e68c01e6d3f" providerId="ADAL" clId="{295CF5B1-B853-4063-A4EF-2CD72E3415D0}" dt="2019-08-06T13:03:59.025" v="36"/>
          <ac:picMkLst>
            <pc:docMk/>
            <pc:sldMk cId="1806785630" sldId="323"/>
            <ac:picMk id="4" creationId="{A8206FFA-B7A6-49B9-8BDD-B6DC73531AD4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6.114" v="929" actId="2696"/>
        <pc:sldMkLst>
          <pc:docMk/>
          <pc:sldMk cId="3693660910" sldId="324"/>
        </pc:sldMkLst>
        <pc:spChg chg="mod">
          <ac:chgData name="Rebecca Rottensteiner" userId="0b3bafb9-27b5-4ca3-88c6-6e68c01e6d3f" providerId="ADAL" clId="{295CF5B1-B853-4063-A4EF-2CD72E3415D0}" dt="2019-08-07T08:10:36.699" v="465" actId="20577"/>
          <ac:spMkLst>
            <pc:docMk/>
            <pc:sldMk cId="3693660910" sldId="324"/>
            <ac:spMk id="2" creationId="{C8BDBF97-9032-480B-A9CB-362B8B6CA879}"/>
          </ac:spMkLst>
        </pc:spChg>
        <pc:spChg chg="del">
          <ac:chgData name="Rebecca Rottensteiner" userId="0b3bafb9-27b5-4ca3-88c6-6e68c01e6d3f" providerId="ADAL" clId="{295CF5B1-B853-4063-A4EF-2CD72E3415D0}" dt="2019-08-07T08:25:34.455" v="665"/>
          <ac:spMkLst>
            <pc:docMk/>
            <pc:sldMk cId="3693660910" sldId="324"/>
            <ac:spMk id="3" creationId="{AE18EC41-7FD3-4EE8-BB06-6DF3B124F2BB}"/>
          </ac:spMkLst>
        </pc:spChg>
        <pc:spChg chg="add mod">
          <ac:chgData name="Rebecca Rottensteiner" userId="0b3bafb9-27b5-4ca3-88c6-6e68c01e6d3f" providerId="ADAL" clId="{295CF5B1-B853-4063-A4EF-2CD72E3415D0}" dt="2019-08-07T08:46:57.468" v="905" actId="207"/>
          <ac:spMkLst>
            <pc:docMk/>
            <pc:sldMk cId="3693660910" sldId="324"/>
            <ac:spMk id="4" creationId="{4F8C1A24-0EE2-4C73-B7D8-90389B3AC960}"/>
          </ac:spMkLst>
        </pc:spChg>
        <pc:spChg chg="add mod">
          <ac:chgData name="Rebecca Rottensteiner" userId="0b3bafb9-27b5-4ca3-88c6-6e68c01e6d3f" providerId="ADAL" clId="{295CF5B1-B853-4063-A4EF-2CD72E3415D0}" dt="2019-08-07T08:26:15.547" v="675" actId="207"/>
          <ac:spMkLst>
            <pc:docMk/>
            <pc:sldMk cId="3693660910" sldId="324"/>
            <ac:spMk id="5" creationId="{D82E12C3-7A04-46B3-BF87-45CA876723FC}"/>
          </ac:spMkLst>
        </pc:spChg>
        <pc:spChg chg="add mod">
          <ac:chgData name="Rebecca Rottensteiner" userId="0b3bafb9-27b5-4ca3-88c6-6e68c01e6d3f" providerId="ADAL" clId="{295CF5B1-B853-4063-A4EF-2CD72E3415D0}" dt="2019-08-07T08:26:39.871" v="683" actId="1076"/>
          <ac:spMkLst>
            <pc:docMk/>
            <pc:sldMk cId="3693660910" sldId="324"/>
            <ac:spMk id="6" creationId="{C738248F-B0E1-4B85-B309-CABFB7AAF044}"/>
          </ac:spMkLst>
        </pc:spChg>
        <pc:grpChg chg="add">
          <ac:chgData name="Rebecca Rottensteiner" userId="0b3bafb9-27b5-4ca3-88c6-6e68c01e6d3f" providerId="ADAL" clId="{295CF5B1-B853-4063-A4EF-2CD72E3415D0}" dt="2019-08-07T08:34:35.084" v="817"/>
          <ac:grpSpMkLst>
            <pc:docMk/>
            <pc:sldMk cId="3693660910" sldId="324"/>
            <ac:grpSpMk id="8" creationId="{A5A2F4CB-AE47-4297-A040-FE72B0A5429E}"/>
          </ac:grpSpMkLst>
        </pc:grpChg>
        <pc:picChg chg="add mod">
          <ac:chgData name="Rebecca Rottensteiner" userId="0b3bafb9-27b5-4ca3-88c6-6e68c01e6d3f" providerId="ADAL" clId="{295CF5B1-B853-4063-A4EF-2CD72E3415D0}" dt="2019-08-07T08:26:43.967" v="685" actId="1076"/>
          <ac:picMkLst>
            <pc:docMk/>
            <pc:sldMk cId="3693660910" sldId="324"/>
            <ac:picMk id="11269" creationId="{8B291024-2AC3-4D6A-A433-81BDA21C5A1A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881" v="264" actId="2696"/>
        <pc:sldMkLst>
          <pc:docMk/>
          <pc:sldMk cId="4191133596" sldId="324"/>
        </pc:sldMkLst>
        <pc:picChg chg="add">
          <ac:chgData name="Rebecca Rottensteiner" userId="0b3bafb9-27b5-4ca3-88c6-6e68c01e6d3f" providerId="ADAL" clId="{295CF5B1-B853-4063-A4EF-2CD72E3415D0}" dt="2019-08-06T13:04:12.600" v="38"/>
          <ac:picMkLst>
            <pc:docMk/>
            <pc:sldMk cId="4191133596" sldId="324"/>
            <ac:picMk id="4" creationId="{0B7FDC1E-453E-4FC3-9390-BAE7B29C2D67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897" v="265" actId="2696"/>
        <pc:sldMkLst>
          <pc:docMk/>
          <pc:sldMk cId="713507964" sldId="325"/>
        </pc:sldMkLst>
        <pc:picChg chg="add">
          <ac:chgData name="Rebecca Rottensteiner" userId="0b3bafb9-27b5-4ca3-88c6-6e68c01e6d3f" providerId="ADAL" clId="{295CF5B1-B853-4063-A4EF-2CD72E3415D0}" dt="2019-08-06T13:04:23.104" v="40"/>
          <ac:picMkLst>
            <pc:docMk/>
            <pc:sldMk cId="713507964" sldId="325"/>
            <ac:picMk id="4" creationId="{3E497810-6A98-4BA7-A1B4-533532E27D10}"/>
          </ac:picMkLst>
        </pc:picChg>
      </pc:sldChg>
      <pc:sldChg chg="modSp add del">
        <pc:chgData name="Rebecca Rottensteiner" userId="0b3bafb9-27b5-4ca3-88c6-6e68c01e6d3f" providerId="ADAL" clId="{295CF5B1-B853-4063-A4EF-2CD72E3415D0}" dt="2019-08-07T08:26:53.892" v="686" actId="2696"/>
        <pc:sldMkLst>
          <pc:docMk/>
          <pc:sldMk cId="1140084976" sldId="325"/>
        </pc:sldMkLst>
        <pc:spChg chg="mod">
          <ac:chgData name="Rebecca Rottensteiner" userId="0b3bafb9-27b5-4ca3-88c6-6e68c01e6d3f" providerId="ADAL" clId="{295CF5B1-B853-4063-A4EF-2CD72E3415D0}" dt="2019-08-07T08:10:48.180" v="468" actId="20577"/>
          <ac:spMkLst>
            <pc:docMk/>
            <pc:sldMk cId="1140084976" sldId="325"/>
            <ac:spMk id="2" creationId="{E4EB3DF5-8643-47F6-9138-B9122E7D6973}"/>
          </ac:spMkLst>
        </pc:spChg>
      </pc:sldChg>
      <pc:sldChg chg="addSp add del">
        <pc:chgData name="Rebecca Rottensteiner" userId="0b3bafb9-27b5-4ca3-88c6-6e68c01e6d3f" providerId="ADAL" clId="{295CF5B1-B853-4063-A4EF-2CD72E3415D0}" dt="2019-08-07T07:42:28.928" v="266" actId="2696"/>
        <pc:sldMkLst>
          <pc:docMk/>
          <pc:sldMk cId="2239434331" sldId="326"/>
        </pc:sldMkLst>
        <pc:picChg chg="add">
          <ac:chgData name="Rebecca Rottensteiner" userId="0b3bafb9-27b5-4ca3-88c6-6e68c01e6d3f" providerId="ADAL" clId="{295CF5B1-B853-4063-A4EF-2CD72E3415D0}" dt="2019-08-06T13:04:53.825" v="42"/>
          <ac:picMkLst>
            <pc:docMk/>
            <pc:sldMk cId="2239434331" sldId="326"/>
            <ac:picMk id="4" creationId="{5E201735-6FA1-48C9-A3BD-24C98FC7DDA9}"/>
          </ac:picMkLst>
        </pc:picChg>
        <pc:picChg chg="add">
          <ac:chgData name="Rebecca Rottensteiner" userId="0b3bafb9-27b5-4ca3-88c6-6e68c01e6d3f" providerId="ADAL" clId="{295CF5B1-B853-4063-A4EF-2CD72E3415D0}" dt="2019-08-06T13:05:04.246" v="43"/>
          <ac:picMkLst>
            <pc:docMk/>
            <pc:sldMk cId="2239434331" sldId="326"/>
            <ac:picMk id="5" creationId="{58AA586A-01D1-412F-8085-72D14417C7D0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6.140" v="930" actId="2696"/>
        <pc:sldMkLst>
          <pc:docMk/>
          <pc:sldMk cId="3372983987" sldId="326"/>
        </pc:sldMkLst>
        <pc:spChg chg="mod">
          <ac:chgData name="Rebecca Rottensteiner" userId="0b3bafb9-27b5-4ca3-88c6-6e68c01e6d3f" providerId="ADAL" clId="{295CF5B1-B853-4063-A4EF-2CD72E3415D0}" dt="2019-08-07T08:10:55.370" v="471" actId="20577"/>
          <ac:spMkLst>
            <pc:docMk/>
            <pc:sldMk cId="3372983987" sldId="326"/>
            <ac:spMk id="2" creationId="{2D07D02C-1A34-4B38-8587-74AB8247674A}"/>
          </ac:spMkLst>
        </pc:spChg>
        <pc:spChg chg="del">
          <ac:chgData name="Rebecca Rottensteiner" userId="0b3bafb9-27b5-4ca3-88c6-6e68c01e6d3f" providerId="ADAL" clId="{295CF5B1-B853-4063-A4EF-2CD72E3415D0}" dt="2019-08-07T08:27:00.045" v="687"/>
          <ac:spMkLst>
            <pc:docMk/>
            <pc:sldMk cId="3372983987" sldId="326"/>
            <ac:spMk id="3" creationId="{EE725E0B-2FFE-4C8C-9B7B-DB362434D06E}"/>
          </ac:spMkLst>
        </pc:spChg>
        <pc:spChg chg="add mod">
          <ac:chgData name="Rebecca Rottensteiner" userId="0b3bafb9-27b5-4ca3-88c6-6e68c01e6d3f" providerId="ADAL" clId="{295CF5B1-B853-4063-A4EF-2CD72E3415D0}" dt="2019-08-07T08:46:49.973" v="903" actId="207"/>
          <ac:spMkLst>
            <pc:docMk/>
            <pc:sldMk cId="3372983987" sldId="326"/>
            <ac:spMk id="4" creationId="{F6FA5F55-453C-4F84-8E2B-241CBB7869DA}"/>
          </ac:spMkLst>
        </pc:spChg>
        <pc:spChg chg="add mod">
          <ac:chgData name="Rebecca Rottensteiner" userId="0b3bafb9-27b5-4ca3-88c6-6e68c01e6d3f" providerId="ADAL" clId="{295CF5B1-B853-4063-A4EF-2CD72E3415D0}" dt="2019-08-07T08:31:40.289" v="757" actId="1076"/>
          <ac:spMkLst>
            <pc:docMk/>
            <pc:sldMk cId="3372983987" sldId="326"/>
            <ac:spMk id="5" creationId="{352DAD5C-B9F7-4585-8051-C3ABA3D84C0A}"/>
          </ac:spMkLst>
        </pc:spChg>
        <pc:grpChg chg="add">
          <ac:chgData name="Rebecca Rottensteiner" userId="0b3bafb9-27b5-4ca3-88c6-6e68c01e6d3f" providerId="ADAL" clId="{295CF5B1-B853-4063-A4EF-2CD72E3415D0}" dt="2019-08-07T08:34:36.108" v="818"/>
          <ac:grpSpMkLst>
            <pc:docMk/>
            <pc:sldMk cId="3372983987" sldId="326"/>
            <ac:grpSpMk id="7" creationId="{100412D2-40C4-4DDF-B70F-74BD4CB24443}"/>
          </ac:grpSpMkLst>
        </pc:grpChg>
        <pc:picChg chg="add mod">
          <ac:chgData name="Rebecca Rottensteiner" userId="0b3bafb9-27b5-4ca3-88c6-6e68c01e6d3f" providerId="ADAL" clId="{295CF5B1-B853-4063-A4EF-2CD72E3415D0}" dt="2019-08-07T08:31:16.357" v="750" actId="1076"/>
          <ac:picMkLst>
            <pc:docMk/>
            <pc:sldMk cId="3372983987" sldId="326"/>
            <ac:picMk id="12292" creationId="{97973A69-CC60-48A3-A396-430DDA9F655B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944" v="267" actId="2696"/>
        <pc:sldMkLst>
          <pc:docMk/>
          <pc:sldMk cId="1878475913" sldId="327"/>
        </pc:sldMkLst>
        <pc:picChg chg="add">
          <ac:chgData name="Rebecca Rottensteiner" userId="0b3bafb9-27b5-4ca3-88c6-6e68c01e6d3f" providerId="ADAL" clId="{295CF5B1-B853-4063-A4EF-2CD72E3415D0}" dt="2019-08-06T13:05:15.918" v="45"/>
          <ac:picMkLst>
            <pc:docMk/>
            <pc:sldMk cId="1878475913" sldId="327"/>
            <ac:picMk id="4" creationId="{BF81F9B0-AE5B-4F85-A86C-53B5B3AFAD17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6.161" v="931" actId="2696"/>
        <pc:sldMkLst>
          <pc:docMk/>
          <pc:sldMk cId="3492909295" sldId="327"/>
        </pc:sldMkLst>
        <pc:spChg chg="mod">
          <ac:chgData name="Rebecca Rottensteiner" userId="0b3bafb9-27b5-4ca3-88c6-6e68c01e6d3f" providerId="ADAL" clId="{295CF5B1-B853-4063-A4EF-2CD72E3415D0}" dt="2019-08-07T08:29:44.534" v="725" actId="2711"/>
          <ac:spMkLst>
            <pc:docMk/>
            <pc:sldMk cId="3492909295" sldId="327"/>
            <ac:spMk id="2" creationId="{A5C7B3F4-112F-4CAE-9521-C7A263C050E7}"/>
          </ac:spMkLst>
        </pc:spChg>
        <pc:spChg chg="del">
          <ac:chgData name="Rebecca Rottensteiner" userId="0b3bafb9-27b5-4ca3-88c6-6e68c01e6d3f" providerId="ADAL" clId="{295CF5B1-B853-4063-A4EF-2CD72E3415D0}" dt="2019-08-07T08:27:19.331" v="691"/>
          <ac:spMkLst>
            <pc:docMk/>
            <pc:sldMk cId="3492909295" sldId="327"/>
            <ac:spMk id="3" creationId="{E82782CA-386F-46C2-8933-73FBA697DF70}"/>
          </ac:spMkLst>
        </pc:spChg>
        <pc:spChg chg="add del mod">
          <ac:chgData name="Rebecca Rottensteiner" userId="0b3bafb9-27b5-4ca3-88c6-6e68c01e6d3f" providerId="ADAL" clId="{295CF5B1-B853-4063-A4EF-2CD72E3415D0}" dt="2019-08-07T08:29:36.058" v="723" actId="478"/>
          <ac:spMkLst>
            <pc:docMk/>
            <pc:sldMk cId="3492909295" sldId="327"/>
            <ac:spMk id="4" creationId="{8851453B-F31A-460E-AD16-C2489E35455F}"/>
          </ac:spMkLst>
        </pc:spChg>
        <pc:spChg chg="add del mod">
          <ac:chgData name="Rebecca Rottensteiner" userId="0b3bafb9-27b5-4ca3-88c6-6e68c01e6d3f" providerId="ADAL" clId="{295CF5B1-B853-4063-A4EF-2CD72E3415D0}" dt="2019-08-07T08:29:35.325" v="722" actId="478"/>
          <ac:spMkLst>
            <pc:docMk/>
            <pc:sldMk cId="3492909295" sldId="327"/>
            <ac:spMk id="5" creationId="{DDD97A90-A937-404C-9E48-72154A7F9CF3}"/>
          </ac:spMkLst>
        </pc:spChg>
        <pc:spChg chg="add del mod">
          <ac:chgData name="Rebecca Rottensteiner" userId="0b3bafb9-27b5-4ca3-88c6-6e68c01e6d3f" providerId="ADAL" clId="{295CF5B1-B853-4063-A4EF-2CD72E3415D0}" dt="2019-08-07T08:29:40.743" v="724"/>
          <ac:spMkLst>
            <pc:docMk/>
            <pc:sldMk cId="3492909295" sldId="327"/>
            <ac:spMk id="6" creationId="{C40F9588-8C9E-4652-9B7B-05D085FF691F}"/>
          </ac:spMkLst>
        </pc:spChg>
        <pc:spChg chg="add mod">
          <ac:chgData name="Rebecca Rottensteiner" userId="0b3bafb9-27b5-4ca3-88c6-6e68c01e6d3f" providerId="ADAL" clId="{295CF5B1-B853-4063-A4EF-2CD72E3415D0}" dt="2019-08-07T08:46:28.756" v="897" actId="207"/>
          <ac:spMkLst>
            <pc:docMk/>
            <pc:sldMk cId="3492909295" sldId="327"/>
            <ac:spMk id="7" creationId="{E2DC319C-5DFC-4953-9023-B2B83CF1A601}"/>
          </ac:spMkLst>
        </pc:spChg>
        <pc:spChg chg="add del mod">
          <ac:chgData name="Rebecca Rottensteiner" userId="0b3bafb9-27b5-4ca3-88c6-6e68c01e6d3f" providerId="ADAL" clId="{295CF5B1-B853-4063-A4EF-2CD72E3415D0}" dt="2019-08-07T08:30:52.588" v="744" actId="478"/>
          <ac:spMkLst>
            <pc:docMk/>
            <pc:sldMk cId="3492909295" sldId="327"/>
            <ac:spMk id="8" creationId="{31E72942-5FFC-4723-B2CD-5EA2B5845D3B}"/>
          </ac:spMkLst>
        </pc:spChg>
        <pc:spChg chg="add mod">
          <ac:chgData name="Rebecca Rottensteiner" userId="0b3bafb9-27b5-4ca3-88c6-6e68c01e6d3f" providerId="ADAL" clId="{295CF5B1-B853-4063-A4EF-2CD72E3415D0}" dt="2019-08-07T08:46:42.909" v="902" actId="1076"/>
          <ac:spMkLst>
            <pc:docMk/>
            <pc:sldMk cId="3492909295" sldId="327"/>
            <ac:spMk id="10" creationId="{6E9FA26D-F1FF-4F3F-B98A-A7007C53E615}"/>
          </ac:spMkLst>
        </pc:spChg>
        <pc:grpChg chg="add">
          <ac:chgData name="Rebecca Rottensteiner" userId="0b3bafb9-27b5-4ca3-88c6-6e68c01e6d3f" providerId="ADAL" clId="{295CF5B1-B853-4063-A4EF-2CD72E3415D0}" dt="2019-08-07T08:34:37.038" v="819"/>
          <ac:grpSpMkLst>
            <pc:docMk/>
            <pc:sldMk cId="3492909295" sldId="327"/>
            <ac:grpSpMk id="11" creationId="{FF157847-E877-420E-8D67-4EE6A4CADE7C}"/>
          </ac:grpSpMkLst>
        </pc:grpChg>
        <pc:picChg chg="add mod">
          <ac:chgData name="Rebecca Rottensteiner" userId="0b3bafb9-27b5-4ca3-88c6-6e68c01e6d3f" providerId="ADAL" clId="{295CF5B1-B853-4063-A4EF-2CD72E3415D0}" dt="2019-08-07T08:46:40.073" v="901" actId="1076"/>
          <ac:picMkLst>
            <pc:docMk/>
            <pc:sldMk cId="3492909295" sldId="327"/>
            <ac:picMk id="13316" creationId="{A87FA78F-9EB2-4EBA-8A87-3122C7D26367}"/>
          </ac:picMkLst>
        </pc:picChg>
      </pc:sldChg>
      <pc:sldChg chg="addSp modSp add del">
        <pc:chgData name="Rebecca Rottensteiner" userId="0b3bafb9-27b5-4ca3-88c6-6e68c01e6d3f" providerId="ADAL" clId="{295CF5B1-B853-4063-A4EF-2CD72E3415D0}" dt="2019-08-07T09:03:06.188" v="932" actId="2696"/>
        <pc:sldMkLst>
          <pc:docMk/>
          <pc:sldMk cId="2481874531" sldId="328"/>
        </pc:sldMkLst>
        <pc:spChg chg="mod">
          <ac:chgData name="Rebecca Rottensteiner" userId="0b3bafb9-27b5-4ca3-88c6-6e68c01e6d3f" providerId="ADAL" clId="{295CF5B1-B853-4063-A4EF-2CD72E3415D0}" dt="2019-08-07T08:11:08.375" v="479" actId="20577"/>
          <ac:spMkLst>
            <pc:docMk/>
            <pc:sldMk cId="2481874531" sldId="328"/>
            <ac:spMk id="2" creationId="{984E628E-21EA-4A88-8DB6-EC391D3B4B0F}"/>
          </ac:spMkLst>
        </pc:spChg>
        <pc:spChg chg="mod">
          <ac:chgData name="Rebecca Rottensteiner" userId="0b3bafb9-27b5-4ca3-88c6-6e68c01e6d3f" providerId="ADAL" clId="{295CF5B1-B853-4063-A4EF-2CD72E3415D0}" dt="2019-08-07T08:28:28.912" v="704" actId="1076"/>
          <ac:spMkLst>
            <pc:docMk/>
            <pc:sldMk cId="2481874531" sldId="328"/>
            <ac:spMk id="3" creationId="{D7214158-1CF2-4195-BC3D-67C9292DCF7A}"/>
          </ac:spMkLst>
        </pc:spChg>
        <pc:spChg chg="add mod">
          <ac:chgData name="Rebecca Rottensteiner" userId="0b3bafb9-27b5-4ca3-88c6-6e68c01e6d3f" providerId="ADAL" clId="{295CF5B1-B853-4063-A4EF-2CD72E3415D0}" dt="2019-08-07T08:46:17.690" v="895" actId="1076"/>
          <ac:spMkLst>
            <pc:docMk/>
            <pc:sldMk cId="2481874531" sldId="328"/>
            <ac:spMk id="4" creationId="{DFDFE826-D459-4B19-A889-2E6898B2A0A0}"/>
          </ac:spMkLst>
        </pc:spChg>
        <pc:grpChg chg="add">
          <ac:chgData name="Rebecca Rottensteiner" userId="0b3bafb9-27b5-4ca3-88c6-6e68c01e6d3f" providerId="ADAL" clId="{295CF5B1-B853-4063-A4EF-2CD72E3415D0}" dt="2019-08-07T08:34:38.120" v="820"/>
          <ac:grpSpMkLst>
            <pc:docMk/>
            <pc:sldMk cId="2481874531" sldId="328"/>
            <ac:grpSpMk id="6" creationId="{6D22AA72-998F-42C5-869B-696137D716A1}"/>
          </ac:grpSpMkLst>
        </pc:grpChg>
        <pc:picChg chg="add mod">
          <ac:chgData name="Rebecca Rottensteiner" userId="0b3bafb9-27b5-4ca3-88c6-6e68c01e6d3f" providerId="ADAL" clId="{295CF5B1-B853-4063-A4EF-2CD72E3415D0}" dt="2019-08-07T08:46:14.686" v="893" actId="1076"/>
          <ac:picMkLst>
            <pc:docMk/>
            <pc:sldMk cId="2481874531" sldId="328"/>
            <ac:picMk id="14339" creationId="{5A192808-B5C2-4F07-9138-55B8332905A6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975" v="268" actId="2696"/>
        <pc:sldMkLst>
          <pc:docMk/>
          <pc:sldMk cId="3515197481" sldId="328"/>
        </pc:sldMkLst>
        <pc:picChg chg="add">
          <ac:chgData name="Rebecca Rottensteiner" userId="0b3bafb9-27b5-4ca3-88c6-6e68c01e6d3f" providerId="ADAL" clId="{295CF5B1-B853-4063-A4EF-2CD72E3415D0}" dt="2019-08-06T13:05:26.631" v="47"/>
          <ac:picMkLst>
            <pc:docMk/>
            <pc:sldMk cId="3515197481" sldId="328"/>
            <ac:picMk id="4" creationId="{E579E357-2951-4F3B-A876-49D581DE0BE3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6.254" v="934" actId="2696"/>
        <pc:sldMkLst>
          <pc:docMk/>
          <pc:sldMk cId="2180468642" sldId="329"/>
        </pc:sldMkLst>
        <pc:spChg chg="mod">
          <ac:chgData name="Rebecca Rottensteiner" userId="0b3bafb9-27b5-4ca3-88c6-6e68c01e6d3f" providerId="ADAL" clId="{295CF5B1-B853-4063-A4EF-2CD72E3415D0}" dt="2019-08-07T08:11:17.630" v="483" actId="20577"/>
          <ac:spMkLst>
            <pc:docMk/>
            <pc:sldMk cId="2180468642" sldId="329"/>
            <ac:spMk id="2" creationId="{4C498B85-C18C-41B1-BE13-1FE9B31B4E7A}"/>
          </ac:spMkLst>
        </pc:spChg>
        <pc:spChg chg="del">
          <ac:chgData name="Rebecca Rottensteiner" userId="0b3bafb9-27b5-4ca3-88c6-6e68c01e6d3f" providerId="ADAL" clId="{295CF5B1-B853-4063-A4EF-2CD72E3415D0}" dt="2019-08-07T08:32:38.297" v="778"/>
          <ac:spMkLst>
            <pc:docMk/>
            <pc:sldMk cId="2180468642" sldId="329"/>
            <ac:spMk id="3" creationId="{1B5F9B9F-4513-4B3B-9A66-47AF81535515}"/>
          </ac:spMkLst>
        </pc:spChg>
        <pc:spChg chg="add mod">
          <ac:chgData name="Rebecca Rottensteiner" userId="0b3bafb9-27b5-4ca3-88c6-6e68c01e6d3f" providerId="ADAL" clId="{295CF5B1-B853-4063-A4EF-2CD72E3415D0}" dt="2019-08-07T08:45:40.963" v="886" actId="207"/>
          <ac:spMkLst>
            <pc:docMk/>
            <pc:sldMk cId="2180468642" sldId="329"/>
            <ac:spMk id="4" creationId="{B948D96B-58D4-494B-A326-1CE11D08E0A6}"/>
          </ac:spMkLst>
        </pc:spChg>
        <pc:spChg chg="add mod">
          <ac:chgData name="Rebecca Rottensteiner" userId="0b3bafb9-27b5-4ca3-88c6-6e68c01e6d3f" providerId="ADAL" clId="{295CF5B1-B853-4063-A4EF-2CD72E3415D0}" dt="2019-08-07T08:45:35.174" v="884" actId="2711"/>
          <ac:spMkLst>
            <pc:docMk/>
            <pc:sldMk cId="2180468642" sldId="329"/>
            <ac:spMk id="5" creationId="{6E29E8B3-971E-4750-9F0A-2A9F1A4535A5}"/>
          </ac:spMkLst>
        </pc:spChg>
        <pc:grpChg chg="add">
          <ac:chgData name="Rebecca Rottensteiner" userId="0b3bafb9-27b5-4ca3-88c6-6e68c01e6d3f" providerId="ADAL" clId="{295CF5B1-B853-4063-A4EF-2CD72E3415D0}" dt="2019-08-07T08:34:40.307" v="822"/>
          <ac:grpSpMkLst>
            <pc:docMk/>
            <pc:sldMk cId="2180468642" sldId="329"/>
            <ac:grpSpMk id="7" creationId="{F7FB82FF-7FF0-4329-9DDE-1F5557BC26E3}"/>
          </ac:grpSpMkLst>
        </pc:grpChg>
        <pc:picChg chg="add mod">
          <ac:chgData name="Rebecca Rottensteiner" userId="0b3bafb9-27b5-4ca3-88c6-6e68c01e6d3f" providerId="ADAL" clId="{295CF5B1-B853-4063-A4EF-2CD72E3415D0}" dt="2019-08-07T08:44:47.367" v="863" actId="14100"/>
          <ac:picMkLst>
            <pc:docMk/>
            <pc:sldMk cId="2180468642" sldId="329"/>
            <ac:picMk id="16388" creationId="{46390154-5390-4B41-9C67-AA68714D6F61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991" v="269" actId="2696"/>
        <pc:sldMkLst>
          <pc:docMk/>
          <pc:sldMk cId="2926659165" sldId="329"/>
        </pc:sldMkLst>
        <pc:picChg chg="add">
          <ac:chgData name="Rebecca Rottensteiner" userId="0b3bafb9-27b5-4ca3-88c6-6e68c01e6d3f" providerId="ADAL" clId="{295CF5B1-B853-4063-A4EF-2CD72E3415D0}" dt="2019-08-06T13:05:44.584" v="49"/>
          <ac:picMkLst>
            <pc:docMk/>
            <pc:sldMk cId="2926659165" sldId="329"/>
            <ac:picMk id="4" creationId="{944D0889-2C48-4055-A36E-84320B9F0960}"/>
          </ac:picMkLst>
        </pc:picChg>
        <pc:picChg chg="add">
          <ac:chgData name="Rebecca Rottensteiner" userId="0b3bafb9-27b5-4ca3-88c6-6e68c01e6d3f" providerId="ADAL" clId="{295CF5B1-B853-4063-A4EF-2CD72E3415D0}" dt="2019-08-06T13:05:55.011" v="50"/>
          <ac:picMkLst>
            <pc:docMk/>
            <pc:sldMk cId="2926659165" sldId="329"/>
            <ac:picMk id="5" creationId="{3505C1C1-33F4-4016-B93D-EBD2BCCFE22C}"/>
          </ac:picMkLst>
        </pc:picChg>
      </pc:sldChg>
      <pc:sldChg chg="addSp add del">
        <pc:chgData name="Rebecca Rottensteiner" userId="0b3bafb9-27b5-4ca3-88c6-6e68c01e6d3f" providerId="ADAL" clId="{295CF5B1-B853-4063-A4EF-2CD72E3415D0}" dt="2019-08-07T07:42:28.991" v="270" actId="2696"/>
        <pc:sldMkLst>
          <pc:docMk/>
          <pc:sldMk cId="652057678" sldId="330"/>
        </pc:sldMkLst>
        <pc:picChg chg="add">
          <ac:chgData name="Rebecca Rottensteiner" userId="0b3bafb9-27b5-4ca3-88c6-6e68c01e6d3f" providerId="ADAL" clId="{295CF5B1-B853-4063-A4EF-2CD72E3415D0}" dt="2019-08-06T13:06:06.239" v="52"/>
          <ac:picMkLst>
            <pc:docMk/>
            <pc:sldMk cId="652057678" sldId="330"/>
            <ac:picMk id="4" creationId="{7FDC084E-647B-41B2-9AC5-EC7ED932EAB8}"/>
          </ac:picMkLst>
        </pc:picChg>
      </pc:sldChg>
      <pc:sldChg chg="addSp delSp modSp add del">
        <pc:chgData name="Rebecca Rottensteiner" userId="0b3bafb9-27b5-4ca3-88c6-6e68c01e6d3f" providerId="ADAL" clId="{295CF5B1-B853-4063-A4EF-2CD72E3415D0}" dt="2019-08-07T09:03:06.294" v="935" actId="2696"/>
        <pc:sldMkLst>
          <pc:docMk/>
          <pc:sldMk cId="3315802124" sldId="330"/>
        </pc:sldMkLst>
        <pc:spChg chg="mod">
          <ac:chgData name="Rebecca Rottensteiner" userId="0b3bafb9-27b5-4ca3-88c6-6e68c01e6d3f" providerId="ADAL" clId="{295CF5B1-B853-4063-A4EF-2CD72E3415D0}" dt="2019-08-07T08:11:33.381" v="489" actId="20577"/>
          <ac:spMkLst>
            <pc:docMk/>
            <pc:sldMk cId="3315802124" sldId="330"/>
            <ac:spMk id="2" creationId="{C6074AE7-365A-475B-A0F4-D35299260EA5}"/>
          </ac:spMkLst>
        </pc:spChg>
        <pc:spChg chg="del">
          <ac:chgData name="Rebecca Rottensteiner" userId="0b3bafb9-27b5-4ca3-88c6-6e68c01e6d3f" providerId="ADAL" clId="{295CF5B1-B853-4063-A4EF-2CD72E3415D0}" dt="2019-08-07T08:14:46.241" v="553"/>
          <ac:spMkLst>
            <pc:docMk/>
            <pc:sldMk cId="3315802124" sldId="330"/>
            <ac:spMk id="3" creationId="{81646995-3474-45D0-AF64-CF5841C9F043}"/>
          </ac:spMkLst>
        </pc:spChg>
        <pc:spChg chg="add mod">
          <ac:chgData name="Rebecca Rottensteiner" userId="0b3bafb9-27b5-4ca3-88c6-6e68c01e6d3f" providerId="ADAL" clId="{295CF5B1-B853-4063-A4EF-2CD72E3415D0}" dt="2019-08-07T08:16:55.278" v="588" actId="1076"/>
          <ac:spMkLst>
            <pc:docMk/>
            <pc:sldMk cId="3315802124" sldId="330"/>
            <ac:spMk id="4" creationId="{28D4F272-7AB0-4E2A-8146-5A123865B702}"/>
          </ac:spMkLst>
        </pc:spChg>
        <pc:spChg chg="add mod">
          <ac:chgData name="Rebecca Rottensteiner" userId="0b3bafb9-27b5-4ca3-88c6-6e68c01e6d3f" providerId="ADAL" clId="{295CF5B1-B853-4063-A4EF-2CD72E3415D0}" dt="2019-08-07T08:44:32.901" v="859" actId="14100"/>
          <ac:spMkLst>
            <pc:docMk/>
            <pc:sldMk cId="3315802124" sldId="330"/>
            <ac:spMk id="5" creationId="{4DFB1023-2579-4D37-9219-DAA28093F244}"/>
          </ac:spMkLst>
        </pc:spChg>
        <pc:grpChg chg="add">
          <ac:chgData name="Rebecca Rottensteiner" userId="0b3bafb9-27b5-4ca3-88c6-6e68c01e6d3f" providerId="ADAL" clId="{295CF5B1-B853-4063-A4EF-2CD72E3415D0}" dt="2019-08-07T08:34:41.173" v="823"/>
          <ac:grpSpMkLst>
            <pc:docMk/>
            <pc:sldMk cId="3315802124" sldId="330"/>
            <ac:grpSpMk id="7" creationId="{65C2333C-FEB2-4B5D-AC4B-08B457E647A7}"/>
          </ac:grpSpMkLst>
        </pc:grpChg>
        <pc:picChg chg="add mod">
          <ac:chgData name="Rebecca Rottensteiner" userId="0b3bafb9-27b5-4ca3-88c6-6e68c01e6d3f" providerId="ADAL" clId="{295CF5B1-B853-4063-A4EF-2CD72E3415D0}" dt="2019-08-07T08:44:27.393" v="857" actId="14100"/>
          <ac:picMkLst>
            <pc:docMk/>
            <pc:sldMk cId="3315802124" sldId="330"/>
            <ac:picMk id="8196" creationId="{49C7BA09-501B-4C9C-95BD-25D0B91757DB}"/>
          </ac:picMkLst>
        </pc:picChg>
      </pc:sldChg>
      <pc:sldChg chg="addSp modSp add del">
        <pc:chgData name="Rebecca Rottensteiner" userId="0b3bafb9-27b5-4ca3-88c6-6e68c01e6d3f" providerId="ADAL" clId="{295CF5B1-B853-4063-A4EF-2CD72E3415D0}" dt="2019-08-07T09:03:06.325" v="936" actId="2696"/>
        <pc:sldMkLst>
          <pc:docMk/>
          <pc:sldMk cId="3136778537" sldId="331"/>
        </pc:sldMkLst>
        <pc:spChg chg="mod">
          <ac:chgData name="Rebecca Rottensteiner" userId="0b3bafb9-27b5-4ca3-88c6-6e68c01e6d3f" providerId="ADAL" clId="{295CF5B1-B853-4063-A4EF-2CD72E3415D0}" dt="2019-08-07T08:11:41.638" v="493" actId="20577"/>
          <ac:spMkLst>
            <pc:docMk/>
            <pc:sldMk cId="3136778537" sldId="331"/>
            <ac:spMk id="2" creationId="{4ED37FF4-57D5-48D3-9A1C-CED19F818269}"/>
          </ac:spMkLst>
        </pc:spChg>
        <pc:spChg chg="mod">
          <ac:chgData name="Rebecca Rottensteiner" userId="0b3bafb9-27b5-4ca3-88c6-6e68c01e6d3f" providerId="ADAL" clId="{295CF5B1-B853-4063-A4EF-2CD72E3415D0}" dt="2019-08-07T08:13:06.161" v="514" actId="20577"/>
          <ac:spMkLst>
            <pc:docMk/>
            <pc:sldMk cId="3136778537" sldId="331"/>
            <ac:spMk id="3" creationId="{0013691D-E7F6-4116-9D92-AD89C6CE3C7F}"/>
          </ac:spMkLst>
        </pc:spChg>
        <pc:spChg chg="add mod">
          <ac:chgData name="Rebecca Rottensteiner" userId="0b3bafb9-27b5-4ca3-88c6-6e68c01e6d3f" providerId="ADAL" clId="{295CF5B1-B853-4063-A4EF-2CD72E3415D0}" dt="2019-08-07T08:43:55.921" v="852" actId="2711"/>
          <ac:spMkLst>
            <pc:docMk/>
            <pc:sldMk cId="3136778537" sldId="331"/>
            <ac:spMk id="4" creationId="{C8CD9770-9919-4E17-BB6E-88D63A1A4B64}"/>
          </ac:spMkLst>
        </pc:spChg>
        <pc:grpChg chg="add">
          <ac:chgData name="Rebecca Rottensteiner" userId="0b3bafb9-27b5-4ca3-88c6-6e68c01e6d3f" providerId="ADAL" clId="{295CF5B1-B853-4063-A4EF-2CD72E3415D0}" dt="2019-08-07T08:34:41.977" v="824"/>
          <ac:grpSpMkLst>
            <pc:docMk/>
            <pc:sldMk cId="3136778537" sldId="331"/>
            <ac:grpSpMk id="6" creationId="{A695D49D-7652-498D-B078-5D4FC9556899}"/>
          </ac:grpSpMkLst>
        </pc:grpChg>
        <pc:picChg chg="add mod">
          <ac:chgData name="Rebecca Rottensteiner" userId="0b3bafb9-27b5-4ca3-88c6-6e68c01e6d3f" providerId="ADAL" clId="{295CF5B1-B853-4063-A4EF-2CD72E3415D0}" dt="2019-08-07T08:35:12.104" v="846" actId="1038"/>
          <ac:picMkLst>
            <pc:docMk/>
            <pc:sldMk cId="3136778537" sldId="331"/>
            <ac:picMk id="7170" creationId="{6803BA3B-DC9F-4A0A-9C87-9198B9738D67}"/>
          </ac:picMkLst>
        </pc:picChg>
      </pc:sldChg>
      <pc:sldChg chg="modSp add del">
        <pc:chgData name="Rebecca Rottensteiner" userId="0b3bafb9-27b5-4ca3-88c6-6e68c01e6d3f" providerId="ADAL" clId="{295CF5B1-B853-4063-A4EF-2CD72E3415D0}" dt="2019-08-07T07:42:29.006" v="271" actId="2696"/>
        <pc:sldMkLst>
          <pc:docMk/>
          <pc:sldMk cId="3406714753" sldId="331"/>
        </pc:sldMkLst>
        <pc:spChg chg="mod">
          <ac:chgData name="Rebecca Rottensteiner" userId="0b3bafb9-27b5-4ca3-88c6-6e68c01e6d3f" providerId="ADAL" clId="{295CF5B1-B853-4063-A4EF-2CD72E3415D0}" dt="2019-08-06T13:06:11.832" v="54"/>
          <ac:spMkLst>
            <pc:docMk/>
            <pc:sldMk cId="3406714753" sldId="331"/>
            <ac:spMk id="3" creationId="{B9781460-81C6-4EC3-AD80-BDD6A5889ED4}"/>
          </ac:spMkLst>
        </pc:spChg>
      </pc:sldChg>
      <pc:sldChg chg="addSp modSp add del">
        <pc:chgData name="Rebecca Rottensteiner" userId="0b3bafb9-27b5-4ca3-88c6-6e68c01e6d3f" providerId="ADAL" clId="{295CF5B1-B853-4063-A4EF-2CD72E3415D0}" dt="2019-08-07T09:03:06.339" v="937" actId="2696"/>
        <pc:sldMkLst>
          <pc:docMk/>
          <pc:sldMk cId="171502697" sldId="332"/>
        </pc:sldMkLst>
        <pc:spChg chg="mod">
          <ac:chgData name="Rebecca Rottensteiner" userId="0b3bafb9-27b5-4ca3-88c6-6e68c01e6d3f" providerId="ADAL" clId="{295CF5B1-B853-4063-A4EF-2CD72E3415D0}" dt="2019-08-07T08:11:49.933" v="497" actId="20577"/>
          <ac:spMkLst>
            <pc:docMk/>
            <pc:sldMk cId="171502697" sldId="332"/>
            <ac:spMk id="2" creationId="{0283F66D-1DDE-4B86-9308-A31E1E14A682}"/>
          </ac:spMkLst>
        </pc:spChg>
        <pc:spChg chg="mod">
          <ac:chgData name="Rebecca Rottensteiner" userId="0b3bafb9-27b5-4ca3-88c6-6e68c01e6d3f" providerId="ADAL" clId="{295CF5B1-B853-4063-A4EF-2CD72E3415D0}" dt="2019-08-07T08:12:37.930" v="507" actId="1076"/>
          <ac:spMkLst>
            <pc:docMk/>
            <pc:sldMk cId="171502697" sldId="332"/>
            <ac:spMk id="3" creationId="{2EB695B1-663C-4678-A7B6-019EDA6B0C50}"/>
          </ac:spMkLst>
        </pc:spChg>
        <pc:grpChg chg="add">
          <ac:chgData name="Rebecca Rottensteiner" userId="0b3bafb9-27b5-4ca3-88c6-6e68c01e6d3f" providerId="ADAL" clId="{295CF5B1-B853-4063-A4EF-2CD72E3415D0}" dt="2019-08-07T08:34:42.823" v="825"/>
          <ac:grpSpMkLst>
            <pc:docMk/>
            <pc:sldMk cId="171502697" sldId="332"/>
            <ac:grpSpMk id="4" creationId="{CCD0BB04-D401-4DAD-8C78-AFA554A69C4E}"/>
          </ac:grpSpMkLst>
        </pc:grpChg>
      </pc:sldChg>
      <pc:sldChg chg="addSp modSp add del">
        <pc:chgData name="Rebecca Rottensteiner" userId="0b3bafb9-27b5-4ca3-88c6-6e68c01e6d3f" providerId="ADAL" clId="{295CF5B1-B853-4063-A4EF-2CD72E3415D0}" dt="2019-08-07T09:03:06.218" v="933" actId="2696"/>
        <pc:sldMkLst>
          <pc:docMk/>
          <pc:sldMk cId="3670020156" sldId="333"/>
        </pc:sldMkLst>
        <pc:spChg chg="mod">
          <ac:chgData name="Rebecca Rottensteiner" userId="0b3bafb9-27b5-4ca3-88c6-6e68c01e6d3f" providerId="ADAL" clId="{295CF5B1-B853-4063-A4EF-2CD72E3415D0}" dt="2019-08-07T08:32:03.724" v="772" actId="20577"/>
          <ac:spMkLst>
            <pc:docMk/>
            <pc:sldMk cId="3670020156" sldId="333"/>
            <ac:spMk id="2" creationId="{CBC064C3-0A3C-4792-B6D2-13E788B9F0A8}"/>
          </ac:spMkLst>
        </pc:spChg>
        <pc:spChg chg="mod">
          <ac:chgData name="Rebecca Rottensteiner" userId="0b3bafb9-27b5-4ca3-88c6-6e68c01e6d3f" providerId="ADAL" clId="{295CF5B1-B853-4063-A4EF-2CD72E3415D0}" dt="2019-08-07T08:45:58.847" v="890" actId="1076"/>
          <ac:spMkLst>
            <pc:docMk/>
            <pc:sldMk cId="3670020156" sldId="333"/>
            <ac:spMk id="3" creationId="{725A92CB-83D8-436E-9976-E6F015E10E82}"/>
          </ac:spMkLst>
        </pc:spChg>
        <pc:spChg chg="add mod">
          <ac:chgData name="Rebecca Rottensteiner" userId="0b3bafb9-27b5-4ca3-88c6-6e68c01e6d3f" providerId="ADAL" clId="{295CF5B1-B853-4063-A4EF-2CD72E3415D0}" dt="2019-08-07T08:32:25.057" v="776" actId="20577"/>
          <ac:spMkLst>
            <pc:docMk/>
            <pc:sldMk cId="3670020156" sldId="333"/>
            <ac:spMk id="4" creationId="{1EC693B6-B88E-400D-BDF4-D70DBFDE27E2}"/>
          </ac:spMkLst>
        </pc:spChg>
        <pc:grpChg chg="add">
          <ac:chgData name="Rebecca Rottensteiner" userId="0b3bafb9-27b5-4ca3-88c6-6e68c01e6d3f" providerId="ADAL" clId="{295CF5B1-B853-4063-A4EF-2CD72E3415D0}" dt="2019-08-07T08:34:39.264" v="821"/>
          <ac:grpSpMkLst>
            <pc:docMk/>
            <pc:sldMk cId="3670020156" sldId="333"/>
            <ac:grpSpMk id="6" creationId="{6BD93E62-1EE8-46DD-80C4-280068D57490}"/>
          </ac:grpSpMkLst>
        </pc:grpChg>
        <pc:picChg chg="add mod">
          <ac:chgData name="Rebecca Rottensteiner" userId="0b3bafb9-27b5-4ca3-88c6-6e68c01e6d3f" providerId="ADAL" clId="{295CF5B1-B853-4063-A4EF-2CD72E3415D0}" dt="2019-08-07T08:45:54.669" v="889" actId="1076"/>
          <ac:picMkLst>
            <pc:docMk/>
            <pc:sldMk cId="3670020156" sldId="333"/>
            <ac:picMk id="15362" creationId="{D0598E10-2A58-4ECE-AC1D-385F3E75CC39}"/>
          </ac:picMkLst>
        </pc:picChg>
      </pc:sldChg>
      <pc:sldChg chg="modSp add del">
        <pc:chgData name="Rebecca Rottensteiner" userId="0b3bafb9-27b5-4ca3-88c6-6e68c01e6d3f" providerId="ADAL" clId="{295CF5B1-B853-4063-A4EF-2CD72E3415D0}" dt="2019-08-07T09:03:06.344" v="938" actId="2696"/>
        <pc:sldMkLst>
          <pc:docMk/>
          <pc:sldMk cId="2355181719" sldId="334"/>
        </pc:sldMkLst>
        <pc:spChg chg="mod">
          <ac:chgData name="Rebecca Rottensteiner" userId="0b3bafb9-27b5-4ca3-88c6-6e68c01e6d3f" providerId="ADAL" clId="{295CF5B1-B853-4063-A4EF-2CD72E3415D0}" dt="2019-08-07T08:47:31.493" v="912" actId="20577"/>
          <ac:spMkLst>
            <pc:docMk/>
            <pc:sldMk cId="2355181719" sldId="334"/>
            <ac:spMk id="2" creationId="{80622E32-350F-4329-B6B4-0AA2058919FB}"/>
          </ac:spMkLst>
        </pc:spChg>
      </pc:sldChg>
    </pc:docChg>
  </pc:docChgLst>
  <pc:docChgLst>
    <pc:chgData name="Rebecca Rottensteiner" userId="0b3bafb9-27b5-4ca3-88c6-6e68c01e6d3f" providerId="ADAL" clId="{523D20B1-1BEC-40E8-A864-BA5C5274BBB5}"/>
    <pc:docChg chg="undo custSel addSld delSld modSld">
      <pc:chgData name="Rebecca Rottensteiner" userId="0b3bafb9-27b5-4ca3-88c6-6e68c01e6d3f" providerId="ADAL" clId="{523D20B1-1BEC-40E8-A864-BA5C5274BBB5}" dt="2019-08-05T13:45:48.251" v="842" actId="2696"/>
      <pc:docMkLst>
        <pc:docMk/>
      </pc:docMkLst>
      <pc:sldChg chg="modSp">
        <pc:chgData name="Rebecca Rottensteiner" userId="0b3bafb9-27b5-4ca3-88c6-6e68c01e6d3f" providerId="ADAL" clId="{523D20B1-1BEC-40E8-A864-BA5C5274BBB5}" dt="2019-07-30T13:38:00.757" v="17" actId="20577"/>
        <pc:sldMkLst>
          <pc:docMk/>
          <pc:sldMk cId="3381839672" sldId="304"/>
        </pc:sldMkLst>
        <pc:spChg chg="mod">
          <ac:chgData name="Rebecca Rottensteiner" userId="0b3bafb9-27b5-4ca3-88c6-6e68c01e6d3f" providerId="ADAL" clId="{523D20B1-1BEC-40E8-A864-BA5C5274BBB5}" dt="2019-07-30T13:38:00.757" v="17" actId="20577"/>
          <ac:spMkLst>
            <pc:docMk/>
            <pc:sldMk cId="3381839672" sldId="304"/>
            <ac:spMk id="2" creationId="{C1E0C17C-5353-40D7-821E-B76A597E1E18}"/>
          </ac:spMkLst>
        </pc:spChg>
      </pc:sldChg>
      <pc:sldChg chg="modSp add">
        <pc:chgData name="Rebecca Rottensteiner" userId="0b3bafb9-27b5-4ca3-88c6-6e68c01e6d3f" providerId="ADAL" clId="{523D20B1-1BEC-40E8-A864-BA5C5274BBB5}" dt="2019-08-05T12:39:22.311" v="87" actId="1076"/>
        <pc:sldMkLst>
          <pc:docMk/>
          <pc:sldMk cId="1224707835" sldId="305"/>
        </pc:sldMkLst>
        <pc:spChg chg="mod">
          <ac:chgData name="Rebecca Rottensteiner" userId="0b3bafb9-27b5-4ca3-88c6-6e68c01e6d3f" providerId="ADAL" clId="{523D20B1-1BEC-40E8-A864-BA5C5274BBB5}" dt="2019-08-05T12:39:22.311" v="87" actId="1076"/>
          <ac:spMkLst>
            <pc:docMk/>
            <pc:sldMk cId="1224707835" sldId="305"/>
            <ac:spMk id="8" creationId="{23157549-C1D9-4A2E-A1B8-3EB09B5E023C}"/>
          </ac:spMkLst>
        </pc:spChg>
      </pc:sldChg>
      <pc:sldChg chg="modSp add">
        <pc:chgData name="Rebecca Rottensteiner" userId="0b3bafb9-27b5-4ca3-88c6-6e68c01e6d3f" providerId="ADAL" clId="{523D20B1-1BEC-40E8-A864-BA5C5274BBB5}" dt="2019-08-05T13:45:28.454" v="840" actId="20577"/>
        <pc:sldMkLst>
          <pc:docMk/>
          <pc:sldMk cId="2228634875" sldId="310"/>
        </pc:sldMkLst>
        <pc:spChg chg="mod">
          <ac:chgData name="Rebecca Rottensteiner" userId="0b3bafb9-27b5-4ca3-88c6-6e68c01e6d3f" providerId="ADAL" clId="{523D20B1-1BEC-40E8-A864-BA5C5274BBB5}" dt="2019-08-05T12:39:35.160" v="93" actId="20577"/>
          <ac:spMkLst>
            <pc:docMk/>
            <pc:sldMk cId="2228634875" sldId="310"/>
            <ac:spMk id="2" creationId="{89D1D644-542D-4EB4-9F8B-AF6890500CF4}"/>
          </ac:spMkLst>
        </pc:spChg>
        <pc:spChg chg="mod">
          <ac:chgData name="Rebecca Rottensteiner" userId="0b3bafb9-27b5-4ca3-88c6-6e68c01e6d3f" providerId="ADAL" clId="{523D20B1-1BEC-40E8-A864-BA5C5274BBB5}" dt="2019-08-05T13:45:28.454" v="840" actId="20577"/>
          <ac:spMkLst>
            <pc:docMk/>
            <pc:sldMk cId="2228634875" sldId="310"/>
            <ac:spMk id="3" creationId="{0FFD2C66-55E0-4141-9332-D4F5461E189B}"/>
          </ac:spMkLst>
        </pc:spChg>
      </pc:sldChg>
    </pc:docChg>
  </pc:docChgLst>
  <pc:docChgLst>
    <pc:chgData name="Rebecca Rottensteiner" userId="ed43a293-1fa9-4524-a9c7-64cb6c525e83" providerId="ADAL" clId="{80AD8A97-C93A-4C44-AAF8-AADA35DC8B0A}"/>
  </pc:docChgLst>
  <pc:docChgLst>
    <pc:chgData name="Rebecca Rottensteiner" userId="ed43a293-1fa9-4524-a9c7-64cb6c525e83" providerId="ADAL" clId="{F4814B4B-C609-44C6-A991-D356EDAB7095}"/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659384"/>
            <a:ext cx="5445125" cy="7017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3607122"/>
            <a:ext cx="54451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D9561333-8B66-424D-9F12-BC5C386A5548}"/>
              </a:ext>
            </a:extLst>
          </p:cNvPr>
          <p:cNvSpPr/>
          <p:nvPr/>
        </p:nvSpPr>
        <p:spPr>
          <a:xfrm>
            <a:off x="831960" y="5748568"/>
            <a:ext cx="1051344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CODERS.BAY / 07.04.2019/ Rebecca Rottensteiner</a:t>
            </a:r>
            <a:endParaRPr lang="de-AT" sz="18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1" name="Grafik 6">
            <a:extLst>
              <a:ext uri="{FF2B5EF4-FFF2-40B4-BE49-F238E27FC236}">
                <a16:creationId xmlns:a16="http://schemas.microsoft.com/office/drawing/2014/main" id="{CF5AA6C6-A922-4638-AE15-4A90585865A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61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81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E5AE-4B36-4EB8-8625-AC819A6F1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3112" y="2966830"/>
            <a:ext cx="810577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tx1"/>
                </a:solidFill>
              </a:rPr>
              <a:t>Übung…</a:t>
            </a:r>
            <a:endParaRPr lang="de-AT" sz="2800" dirty="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238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0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157549-C1D9-4A2E-A1B8-3EB09B5E02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 dirty="0"/>
              <a:t>Kapitel 9: CSS3</a:t>
            </a:r>
          </a:p>
        </p:txBody>
      </p:sp>
    </p:spTree>
    <p:extLst>
      <p:ext uri="{BB962C8B-B14F-4D97-AF65-F5344CB8AC3E}">
        <p14:creationId xmlns:p14="http://schemas.microsoft.com/office/powerpoint/2010/main" val="1224707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A02F5-4B5A-44E2-9A96-52A85DFE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@</a:t>
            </a:r>
            <a:r>
              <a:rPr lang="de-AT" dirty="0" err="1"/>
              <a:t>keyframes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2EB6671B-35CC-4247-A2F0-25616EE17C6F}"/>
              </a:ext>
            </a:extLst>
          </p:cNvPr>
          <p:cNvSpPr txBox="1">
            <a:spLocks/>
          </p:cNvSpPr>
          <p:nvPr/>
        </p:nvSpPr>
        <p:spPr>
          <a:xfrm>
            <a:off x="637807" y="1446996"/>
            <a:ext cx="5576564" cy="344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33%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66%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move_me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-name: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-duration: 10s;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-iteration-count: infinite;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Wiederholung beliebig oft */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DA2E403-C0C5-4AB8-BA2F-97108B95ED01}"/>
              </a:ext>
            </a:extLst>
          </p:cNvPr>
          <p:cNvSpPr txBox="1">
            <a:spLocks/>
          </p:cNvSpPr>
          <p:nvPr/>
        </p:nvSpPr>
        <p:spPr>
          <a:xfrm>
            <a:off x="6684884" y="1446996"/>
            <a:ext cx="4987679" cy="4022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animation-direction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Animation wird normal abgespielt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Animation läuft rückwärts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abwechselnd zuerst vorwärts dann rückwärts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-reverse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wie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alternate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, aber zuerst rückwärts</a:t>
            </a:r>
          </a:p>
          <a:p>
            <a:pPr marL="914377" lvl="2" indent="0">
              <a:buNone/>
            </a:pP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Es lassen sich fast alle CSS-Eigenschaften animieren. z.B.:</a:t>
            </a:r>
          </a:p>
          <a:p>
            <a:pPr>
              <a:buFontTx/>
              <a:buChar char="-"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margin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padding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border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-radius</a:t>
            </a:r>
          </a:p>
        </p:txBody>
      </p:sp>
    </p:spTree>
    <p:extLst>
      <p:ext uri="{BB962C8B-B14F-4D97-AF65-F5344CB8AC3E}">
        <p14:creationId xmlns:p14="http://schemas.microsoft.com/office/powerpoint/2010/main" val="122649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A02F5-4B5A-44E2-9A96-52A85DFE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Animation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2EB6671B-35CC-4247-A2F0-25616EE17C6F}"/>
              </a:ext>
            </a:extLst>
          </p:cNvPr>
          <p:cNvSpPr txBox="1">
            <a:spLocks/>
          </p:cNvSpPr>
          <p:nvPr/>
        </p:nvSpPr>
        <p:spPr>
          <a:xfrm>
            <a:off x="352057" y="1446996"/>
            <a:ext cx="5576564" cy="37059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33%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66%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move_me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-name: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-duration: 10s;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-iteration-count: infinite;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animation-delay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120s;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Verzögert den Beginn der Animation */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2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A02F5-4B5A-44E2-9A96-52A85DFE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Animation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A36B0B0-7C16-40C2-AF8D-29E9BD38391A}"/>
              </a:ext>
            </a:extLst>
          </p:cNvPr>
          <p:cNvSpPr txBox="1">
            <a:spLocks/>
          </p:cNvSpPr>
          <p:nvPr/>
        </p:nvSpPr>
        <p:spPr>
          <a:xfrm>
            <a:off x="977004" y="1207181"/>
            <a:ext cx="5576564" cy="4738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keyframes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33%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66%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move_me:hover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-name: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-duration: 10s;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-iteration-count: infinite;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-play-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paused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paused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bewegt sich nichts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Animation läuft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Interessant auch in Verbindung mit JS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46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8D80E-21BF-42F7-AAC2-8F57160D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transition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F3EFF8C4-E009-4D39-BD0D-DE9A238BD889}"/>
              </a:ext>
            </a:extLst>
          </p:cNvPr>
          <p:cNvSpPr txBox="1">
            <a:spLocks/>
          </p:cNvSpPr>
          <p:nvPr/>
        </p:nvSpPr>
        <p:spPr>
          <a:xfrm>
            <a:off x="977003" y="2092045"/>
            <a:ext cx="5795271" cy="2673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hoverme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transition-properties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background-color,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hoverme:hover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66CB2F-D5F9-431F-AB2E-1A2E4CA5F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5" t="29861" r="50000" b="55417"/>
          <a:stretch/>
        </p:blipFill>
        <p:spPr>
          <a:xfrm>
            <a:off x="7781925" y="2419349"/>
            <a:ext cx="2371725" cy="10096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AC5FFCE-BC00-463C-8E6A-90066A311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4" t="29444" r="49851" b="55278"/>
          <a:stretch/>
        </p:blipFill>
        <p:spPr>
          <a:xfrm>
            <a:off x="7781924" y="3696661"/>
            <a:ext cx="2371725" cy="1047750"/>
          </a:xfrm>
          <a:prstGeom prst="rect">
            <a:avLst/>
          </a:prstGeom>
        </p:spPr>
      </p:pic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354FD49-FA63-4A61-8036-A09FA68424C9}"/>
              </a:ext>
            </a:extLst>
          </p:cNvPr>
          <p:cNvSpPr txBox="1">
            <a:spLocks/>
          </p:cNvSpPr>
          <p:nvPr/>
        </p:nvSpPr>
        <p:spPr>
          <a:xfrm>
            <a:off x="1493759" y="5033616"/>
            <a:ext cx="4987679" cy="1255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Für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Transistions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 gibt es die gleiche Möglichkeiten zur Feineinstellung wie auch für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Keyframe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-Animationen</a:t>
            </a:r>
          </a:p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transition-delay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-timing-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2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7573A-73D5-416F-9DF7-69214F2B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transform</a:t>
            </a:r>
            <a:r>
              <a:rPr lang="de-AT" dirty="0"/>
              <a:t>: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8A264547-1114-4EE9-ACE7-E0ECBD9D2FF3}"/>
              </a:ext>
            </a:extLst>
          </p:cNvPr>
          <p:cNvSpPr txBox="1">
            <a:spLocks/>
          </p:cNvSpPr>
          <p:nvPr/>
        </p:nvSpPr>
        <p:spPr>
          <a:xfrm>
            <a:off x="710304" y="1388156"/>
            <a:ext cx="5576564" cy="4350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 0;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32px;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div {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(255,0,0,0.5);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box-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#AAAACC;</a:t>
            </a:r>
          </a:p>
          <a:p>
            <a:pPr marL="914377" lvl="2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(-20deg);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089114-7614-4373-9E30-4177C6FA6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8" t="23195" r="43592" b="36567"/>
          <a:stretch/>
        </p:blipFill>
        <p:spPr>
          <a:xfrm>
            <a:off x="7258050" y="2183493"/>
            <a:ext cx="3095626" cy="27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7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7573A-73D5-416F-9DF7-69214F2B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transform</a:t>
            </a:r>
            <a:r>
              <a:rPr lang="de-AT" dirty="0"/>
              <a:t>: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8A264547-1114-4EE9-ACE7-E0ECBD9D2FF3}"/>
              </a:ext>
            </a:extLst>
          </p:cNvPr>
          <p:cNvSpPr txBox="1">
            <a:spLocks/>
          </p:cNvSpPr>
          <p:nvPr/>
        </p:nvSpPr>
        <p:spPr>
          <a:xfrm>
            <a:off x="710304" y="1388156"/>
            <a:ext cx="5576564" cy="4350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 0;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32px;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div {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(255,0,0,0.5);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box-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#AAAACC;</a:t>
            </a:r>
          </a:p>
          <a:p>
            <a:pPr marL="914377" lvl="2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(0.1);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8B0D83-AF98-4338-9774-72734F56E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2" t="33334" r="51937" b="44861"/>
          <a:stretch/>
        </p:blipFill>
        <p:spPr>
          <a:xfrm>
            <a:off x="8077200" y="2952750"/>
            <a:ext cx="1828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7573A-73D5-416F-9DF7-69214F2B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transform</a:t>
            </a:r>
            <a:r>
              <a:rPr lang="de-AT" dirty="0"/>
              <a:t>: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8A264547-1114-4EE9-ACE7-E0ECBD9D2FF3}"/>
              </a:ext>
            </a:extLst>
          </p:cNvPr>
          <p:cNvSpPr txBox="1">
            <a:spLocks/>
          </p:cNvSpPr>
          <p:nvPr/>
        </p:nvSpPr>
        <p:spPr>
          <a:xfrm>
            <a:off x="710304" y="1388156"/>
            <a:ext cx="5576564" cy="4350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 0;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32px;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div {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(255,0,0,0.5);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box-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#AAAACC;</a:t>
            </a:r>
          </a:p>
          <a:p>
            <a:pPr marL="914377" lvl="2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(-20deg);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089114-7614-4373-9E30-4177C6FA6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8" t="23195" r="43592" b="36567"/>
          <a:stretch/>
        </p:blipFill>
        <p:spPr>
          <a:xfrm>
            <a:off x="7258050" y="2183493"/>
            <a:ext cx="3095626" cy="27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2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7573A-73D5-416F-9DF7-69214F2B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transform</a:t>
            </a:r>
            <a:r>
              <a:rPr lang="de-AT" dirty="0"/>
              <a:t>: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skewY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8A264547-1114-4EE9-ACE7-E0ECBD9D2FF3}"/>
              </a:ext>
            </a:extLst>
          </p:cNvPr>
          <p:cNvSpPr txBox="1">
            <a:spLocks/>
          </p:cNvSpPr>
          <p:nvPr/>
        </p:nvSpPr>
        <p:spPr>
          <a:xfrm>
            <a:off x="710304" y="1388156"/>
            <a:ext cx="5576564" cy="4350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 0;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32px;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div {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(255,0,0,0.5);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box-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#AAAACC;</a:t>
            </a:r>
          </a:p>
          <a:p>
            <a:pPr marL="914377" lvl="2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skewY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(-20deg);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411335-67B7-4DFB-8BCE-A67B7ABC2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8" t="23611" r="45083" b="36567"/>
          <a:stretch/>
        </p:blipFill>
        <p:spPr>
          <a:xfrm>
            <a:off x="7600949" y="2197781"/>
            <a:ext cx="2714625" cy="27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0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7573A-73D5-416F-9DF7-69214F2B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transform</a:t>
            </a:r>
            <a:endParaRPr lang="de-AT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A5224AF9-A0A8-4BCF-899F-D4B27670CE18}"/>
              </a:ext>
            </a:extLst>
          </p:cNvPr>
          <p:cNvSpPr txBox="1">
            <a:spLocks/>
          </p:cNvSpPr>
          <p:nvPr/>
        </p:nvSpPr>
        <p:spPr>
          <a:xfrm>
            <a:off x="3932159" y="1867240"/>
            <a:ext cx="4987679" cy="3123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Verschieben</a:t>
            </a:r>
          </a:p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Skalieren</a:t>
            </a:r>
          </a:p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xdeg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Rotieren</a:t>
            </a:r>
          </a:p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skewX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xdeg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skewY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ydeg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Schere</a:t>
            </a:r>
          </a:p>
        </p:txBody>
      </p:sp>
    </p:spTree>
    <p:extLst>
      <p:ext uri="{BB962C8B-B14F-4D97-AF65-F5344CB8AC3E}">
        <p14:creationId xmlns:p14="http://schemas.microsoft.com/office/powerpoint/2010/main" val="188143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5D57-5FCC-4C38-ABAB-10B7EEE2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Spalten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AEC04D1-FC85-4D3E-BAA5-4CD3C7047750}"/>
              </a:ext>
            </a:extLst>
          </p:cNvPr>
          <p:cNvSpPr txBox="1">
            <a:spLocks/>
          </p:cNvSpPr>
          <p:nvPr/>
        </p:nvSpPr>
        <p:spPr>
          <a:xfrm>
            <a:off x="415029" y="1896412"/>
            <a:ext cx="4633221" cy="1513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div {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(255,0,0,0.5);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F3C6E6-40E9-475C-A5D7-35CEE00A4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1" t="31359" r="25625" b="41408"/>
          <a:stretch/>
        </p:blipFill>
        <p:spPr>
          <a:xfrm>
            <a:off x="1352182" y="4295376"/>
            <a:ext cx="9566360" cy="2114550"/>
          </a:xfrm>
          <a:prstGeom prst="rect">
            <a:avLst/>
          </a:prstGeom>
        </p:spPr>
      </p:pic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48DBB81-B191-4923-8267-B47EA3927998}"/>
              </a:ext>
            </a:extLst>
          </p:cNvPr>
          <p:cNvSpPr txBox="1">
            <a:spLocks/>
          </p:cNvSpPr>
          <p:nvPr/>
        </p:nvSpPr>
        <p:spPr>
          <a:xfrm>
            <a:off x="5263254" y="201590"/>
            <a:ext cx="5576564" cy="4093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.spalten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96%;</a:t>
            </a:r>
          </a:p>
          <a:p>
            <a:pPr marL="457189" lvl="1" indent="0">
              <a:buNone/>
            </a:pP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-count: 2; 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-webkit-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-count: 2;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-count: 2;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column-width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10em;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-webkit-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12em;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moz-column-width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12em;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column-gap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3em;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column-rule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1px solid #00F;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42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E68E2-1D97-4C5E-A05C-09576803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border</a:t>
            </a:r>
            <a:r>
              <a:rPr lang="de-AT" dirty="0"/>
              <a:t>-radius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920F3E-49CF-4779-B1F3-927CADE96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422" y="1455738"/>
            <a:ext cx="3268370" cy="1771612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-radius: 20px;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A40502-48A8-492A-8AFE-AC6593AB1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5" t="27702" r="45116" b="35016"/>
          <a:stretch/>
        </p:blipFill>
        <p:spPr>
          <a:xfrm>
            <a:off x="1180035" y="3515557"/>
            <a:ext cx="2601158" cy="25567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31DC2BF-0460-4161-93CB-6B1AE14D9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5" t="26796" r="41203" b="30874"/>
          <a:stretch/>
        </p:blipFill>
        <p:spPr>
          <a:xfrm>
            <a:off x="7514164" y="3429000"/>
            <a:ext cx="3107184" cy="2902998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1C43EA5-586C-4753-8246-99A4FA06CD72}"/>
              </a:ext>
            </a:extLst>
          </p:cNvPr>
          <p:cNvSpPr txBox="1">
            <a:spLocks/>
          </p:cNvSpPr>
          <p:nvPr/>
        </p:nvSpPr>
        <p:spPr>
          <a:xfrm>
            <a:off x="7365535" y="1455738"/>
            <a:ext cx="3255813" cy="1513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345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5D57-5FCC-4C38-ABAB-10B7EEE2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Silbentrennung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48DBB81-B191-4923-8267-B47EA3927998}"/>
              </a:ext>
            </a:extLst>
          </p:cNvPr>
          <p:cNvSpPr txBox="1">
            <a:spLocks/>
          </p:cNvSpPr>
          <p:nvPr/>
        </p:nvSpPr>
        <p:spPr>
          <a:xfrm>
            <a:off x="6200407" y="1087415"/>
            <a:ext cx="5576564" cy="43518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.spalten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96%;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-count: 2; 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-webkit-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-count: 2;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-count: 2;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column-width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10em;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-webkit-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12em;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moz-column-width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12em;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hyphens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-hyphens: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-webkit-hyphens: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B7D451-390A-451F-ACB1-B33FD4AAD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8" t="26568" r="50859" b="41553"/>
          <a:stretch/>
        </p:blipFill>
        <p:spPr>
          <a:xfrm>
            <a:off x="415029" y="2134537"/>
            <a:ext cx="5324475" cy="20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1D644-542D-4EB4-9F8B-AF689050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FD2C66-55E0-4141-9332-D4F5461E1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2437" y="2118468"/>
            <a:ext cx="7195395" cy="293516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Erstelle die erste Seite unseres Zoo Projekts (Startseite)</a:t>
            </a:r>
            <a:br>
              <a:rPr lang="de-AT" dirty="0"/>
            </a:br>
            <a:r>
              <a:rPr lang="de-AT" dirty="0"/>
              <a:t>Versuche dazu das Grundlayout der Webseite des Linzers Zoos nachzubauen</a:t>
            </a:r>
            <a:br>
              <a:rPr lang="de-AT" dirty="0"/>
            </a:br>
            <a:r>
              <a:rPr lang="de-AT" dirty="0"/>
              <a:t>https://www.zoo-linz.at/</a:t>
            </a:r>
            <a:br>
              <a:rPr lang="de-AT" dirty="0"/>
            </a:br>
            <a:br>
              <a:rPr lang="de-AT" dirty="0"/>
            </a:br>
            <a:r>
              <a:rPr lang="de-AT" dirty="0"/>
              <a:t>Fotos kannst du von:</a:t>
            </a:r>
            <a:br>
              <a:rPr lang="de-AT" dirty="0"/>
            </a:br>
            <a:r>
              <a:rPr lang="de-AT" dirty="0"/>
              <a:t>unsplash.com verwenden oder Google Bilder</a:t>
            </a:r>
            <a:br>
              <a:rPr lang="de-AT" dirty="0"/>
            </a:br>
            <a:br>
              <a:rPr lang="de-AT" dirty="0"/>
            </a:br>
            <a:r>
              <a:rPr lang="de-AT" dirty="0"/>
              <a:t>Wenn du mit der Startseite zufrieden bist, versuche dich an der Seite "Unsere Tiere"</a:t>
            </a:r>
            <a:br>
              <a:rPr lang="de-AT" dirty="0"/>
            </a:br>
            <a:r>
              <a:rPr lang="de-AT" dirty="0"/>
              <a:t>Erstelle dazu eine neue Seite und überlege dir wie du die Tiere präsentieren könntest.</a:t>
            </a:r>
            <a:br>
              <a:rPr lang="de-AT" dirty="0"/>
            </a:br>
            <a:r>
              <a:rPr lang="de-AT" dirty="0"/>
              <a:t>Mach eine Skizze deiner Layout Idee und besprich das mit deiner Trainerin.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Schrödinger lernt HMTL, CSS und JS</a:t>
            </a:r>
            <a:br>
              <a:rPr lang="de-AT" dirty="0"/>
            </a:br>
            <a:r>
              <a:rPr lang="de-AT" dirty="0"/>
              <a:t>Erstelle eine Galerie (S. 320 – 328)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8634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Ende 9.Kapitel</a:t>
            </a: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E68E2-1D97-4C5E-A05C-09576803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border</a:t>
            </a:r>
            <a:r>
              <a:rPr lang="de-AT" dirty="0"/>
              <a:t>-radius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920F3E-49CF-4779-B1F3-927CADE96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421" y="1455738"/>
            <a:ext cx="3930757" cy="1707491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-radius: 10px 20px 40px;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1DC2BF-0460-4161-93CB-6B1AE14D9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5" t="26796" r="41203" b="30874"/>
          <a:stretch/>
        </p:blipFill>
        <p:spPr>
          <a:xfrm>
            <a:off x="7514164" y="3429000"/>
            <a:ext cx="3107184" cy="2902998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1C43EA5-586C-4753-8246-99A4FA06CD72}"/>
              </a:ext>
            </a:extLst>
          </p:cNvPr>
          <p:cNvSpPr txBox="1">
            <a:spLocks/>
          </p:cNvSpPr>
          <p:nvPr/>
        </p:nvSpPr>
        <p:spPr>
          <a:xfrm>
            <a:off x="7365535" y="1455738"/>
            <a:ext cx="3255813" cy="1513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5D15C-CFC3-446D-AE56-A5EA8597B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41" t="32492" r="50000" b="38511"/>
          <a:stretch/>
        </p:blipFill>
        <p:spPr>
          <a:xfrm>
            <a:off x="1908700" y="3630651"/>
            <a:ext cx="2030027" cy="19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E68E2-1D97-4C5E-A05C-09576803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border</a:t>
            </a:r>
            <a:r>
              <a:rPr lang="de-AT" dirty="0"/>
              <a:t>-image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920F3E-49CF-4779-B1F3-927CADE96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208" y="1171653"/>
            <a:ext cx="8692628" cy="2803689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-radius: 10px 20px 40px;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-image-source: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/>
              <a:t>"https://mdn.mozillademos.org/</a:t>
            </a:r>
            <a:r>
              <a:rPr lang="de-AT" dirty="0" err="1"/>
              <a:t>files</a:t>
            </a:r>
            <a:r>
              <a:rPr lang="de-AT" dirty="0"/>
              <a:t>/6007/border-image-1.png"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-image-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stretch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stretch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border-width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3em;</a:t>
            </a:r>
          </a:p>
          <a:p>
            <a:pPr marL="457189" lvl="1" indent="0">
              <a:buNone/>
            </a:pP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-style: solid;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457189" lvl="1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red;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30F2F1B-C737-4C10-8543-51E6498D7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97" t="33398" r="39398" b="28474"/>
          <a:stretch/>
        </p:blipFill>
        <p:spPr>
          <a:xfrm>
            <a:off x="7405830" y="2086084"/>
            <a:ext cx="2672179" cy="26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2F817-D6C1-49EF-BEB0-0073E0A0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text-</a:t>
            </a:r>
            <a:r>
              <a:rPr lang="de-AT" dirty="0" err="1"/>
              <a:t>shadow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9E01C9-43D1-4739-A24C-33BCB2530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5594319" cy="3577747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32px;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0.7;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-0.2em nach links verschoben, 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 nach unten verschoben 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4ACC0D-B446-4C7D-B4EF-DA77C7A6A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1" t="33527" r="37731" b="27888"/>
          <a:stretch/>
        </p:blipFill>
        <p:spPr>
          <a:xfrm>
            <a:off x="7448365" y="2105946"/>
            <a:ext cx="2734322" cy="26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2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2F817-D6C1-49EF-BEB0-0073E0A0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text-</a:t>
            </a:r>
            <a:r>
              <a:rPr lang="de-AT" dirty="0" err="1"/>
              <a:t>shadow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9E01C9-43D1-4739-A24C-33BCB2530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6" y="1455738"/>
            <a:ext cx="5576564" cy="3835766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32px;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0.7;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-0.2em nach links verschoben, 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 nach unten verschoben 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5px Unschärfe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E22544-78C4-48C3-91DD-BC3D827AE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5" t="33915" r="39259" b="28673"/>
          <a:stretch/>
        </p:blipFill>
        <p:spPr>
          <a:xfrm>
            <a:off x="7492752" y="2132580"/>
            <a:ext cx="2592280" cy="25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2F817-D6C1-49EF-BEB0-0073E0A0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text-</a:t>
            </a:r>
            <a:r>
              <a:rPr lang="de-AT" dirty="0" err="1"/>
              <a:t>shadow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9E01C9-43D1-4739-A24C-33BCB2530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6" y="1455738"/>
            <a:ext cx="5576564" cy="3835766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32px;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0.7;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orange;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 0 0 30px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755" lvl="4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0 0 20px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755" lvl="4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0 0 10px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755" lvl="4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0 0 5px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828755" lvl="4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0 0 2px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BB340D-CA5C-4C21-A087-D65E5D909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57" t="34563" r="39676" b="29062"/>
          <a:stretch/>
        </p:blipFill>
        <p:spPr>
          <a:xfrm>
            <a:off x="7554896" y="2176967"/>
            <a:ext cx="2503503" cy="24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AE7D0-29E2-478A-A3CF-78E3C25A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box-</a:t>
            </a:r>
            <a:r>
              <a:rPr lang="de-AT" dirty="0" err="1"/>
              <a:t>shadow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296A62D-9DE2-47E7-B95A-A23032841708}"/>
              </a:ext>
            </a:extLst>
          </p:cNvPr>
          <p:cNvSpPr txBox="1">
            <a:spLocks/>
          </p:cNvSpPr>
          <p:nvPr/>
        </p:nvSpPr>
        <p:spPr>
          <a:xfrm>
            <a:off x="788727" y="2027155"/>
            <a:ext cx="5576564" cy="2803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457189" lvl="1" indent="0">
              <a:buFont typeface="FontAwesome" pitchFamily="50" charset="0"/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 0;</a:t>
            </a:r>
          </a:p>
          <a:p>
            <a:pPr marL="457189" lvl="1" indent="0">
              <a:buFont typeface="FontAwesome" pitchFamily="50" charset="0"/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Font typeface="FontAwesome" pitchFamily="50" charset="0"/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Font typeface="FontAwesome" pitchFamily="50" charset="0"/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32px;</a:t>
            </a:r>
          </a:p>
          <a:p>
            <a:pPr marL="457189" lvl="1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Font typeface="FontAwesome" pitchFamily="50" charset="0"/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0.7;</a:t>
            </a:r>
          </a:p>
          <a:p>
            <a:pPr marL="457189" lvl="1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189" lvl="1" indent="0">
              <a:buFont typeface="FontAwesome" pitchFamily="50" charset="0"/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box-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#AAAACC;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494ADA-F917-40D0-A9C2-284440A79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8" t="34563" r="40370" b="29321"/>
          <a:stretch/>
        </p:blipFill>
        <p:spPr>
          <a:xfrm>
            <a:off x="7535863" y="2190565"/>
            <a:ext cx="2467992" cy="24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0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AE7D0-29E2-478A-A3CF-78E3C25A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box-</a:t>
            </a:r>
            <a:r>
              <a:rPr lang="de-AT" dirty="0" err="1"/>
              <a:t>shadow</a:t>
            </a:r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296A62D-9DE2-47E7-B95A-A23032841708}"/>
              </a:ext>
            </a:extLst>
          </p:cNvPr>
          <p:cNvSpPr txBox="1">
            <a:spLocks/>
          </p:cNvSpPr>
          <p:nvPr/>
        </p:nvSpPr>
        <p:spPr>
          <a:xfrm>
            <a:off x="850871" y="1446996"/>
            <a:ext cx="5576564" cy="4222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20px 0;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-size: 32px;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-0.2em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0.2em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(255,0,0,0.5);</a:t>
            </a:r>
          </a:p>
          <a:p>
            <a:pPr marL="457189" lvl="1" indent="0">
              <a:buNone/>
            </a:pP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box-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de-A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inset</a:t>
            </a:r>
            <a:r>
              <a:rPr lang="de-A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#AAAACC;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/* Schatten im Inneren */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262F2D-1335-46B8-A506-DB40C8C5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5" t="36117" r="19815" b="37734"/>
          <a:stretch/>
        </p:blipFill>
        <p:spPr>
          <a:xfrm>
            <a:off x="7503016" y="2894119"/>
            <a:ext cx="3835154" cy="17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46411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1167</Words>
  <Application>Microsoft Office PowerPoint</Application>
  <PresentationFormat>Breitbild</PresentationFormat>
  <Paragraphs>295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FontAwesome</vt:lpstr>
      <vt:lpstr>Raleway</vt:lpstr>
      <vt:lpstr>1_pm</vt:lpstr>
      <vt:lpstr>Kapitel 9: CSS3</vt:lpstr>
      <vt:lpstr>border-radius</vt:lpstr>
      <vt:lpstr>border-radius</vt:lpstr>
      <vt:lpstr>border-image</vt:lpstr>
      <vt:lpstr>text-shadow</vt:lpstr>
      <vt:lpstr>text-shadow</vt:lpstr>
      <vt:lpstr>text-shadow</vt:lpstr>
      <vt:lpstr>box-shadow</vt:lpstr>
      <vt:lpstr>box-shadow</vt:lpstr>
      <vt:lpstr>@keyframes</vt:lpstr>
      <vt:lpstr>Animation</vt:lpstr>
      <vt:lpstr>Animation</vt:lpstr>
      <vt:lpstr>transition</vt:lpstr>
      <vt:lpstr>transform: translate</vt:lpstr>
      <vt:lpstr>transform: scale</vt:lpstr>
      <vt:lpstr>transform: rotate</vt:lpstr>
      <vt:lpstr>transform: skewY</vt:lpstr>
      <vt:lpstr>transform</vt:lpstr>
      <vt:lpstr>Spalten</vt:lpstr>
      <vt:lpstr>Silbentrennung</vt:lpstr>
      <vt:lpstr>Übung</vt:lpstr>
      <vt:lpstr>Ende 9.Kapitel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24</cp:revision>
  <dcterms:created xsi:type="dcterms:W3CDTF">2019-04-14T16:39:40Z</dcterms:created>
  <dcterms:modified xsi:type="dcterms:W3CDTF">2019-08-07T09:03:07Z</dcterms:modified>
</cp:coreProperties>
</file>