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3" r:id="rId2"/>
    <p:sldId id="315" r:id="rId3"/>
    <p:sldId id="316" r:id="rId4"/>
    <p:sldId id="317" r:id="rId5"/>
    <p:sldId id="318" r:id="rId6"/>
    <p:sldId id="320" r:id="rId7"/>
    <p:sldId id="319" r:id="rId8"/>
    <p:sldId id="321" r:id="rId9"/>
    <p:sldId id="322" r:id="rId10"/>
    <p:sldId id="323" r:id="rId11"/>
    <p:sldId id="324" r:id="rId12"/>
    <p:sldId id="326" r:id="rId13"/>
    <p:sldId id="327" r:id="rId14"/>
    <p:sldId id="328" r:id="rId15"/>
    <p:sldId id="333" r:id="rId16"/>
    <p:sldId id="329" r:id="rId17"/>
    <p:sldId id="330" r:id="rId18"/>
    <p:sldId id="331" r:id="rId19"/>
    <p:sldId id="332" r:id="rId20"/>
    <p:sldId id="334" r:id="rId2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CF5B1-B853-4063-A4EF-2CD72E3415D0}" v="435" dt="2019-08-07T08:58:38.11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Rottensteiner" userId="0b3bafb9-27b5-4ca3-88c6-6e68c01e6d3f" providerId="ADAL" clId="{629187BF-1389-40E1-85B9-7010B4966313}"/>
    <pc:docChg chg="delSld modSld">
      <pc:chgData name="Rebecca Rottensteiner" userId="0b3bafb9-27b5-4ca3-88c6-6e68c01e6d3f" providerId="ADAL" clId="{629187BF-1389-40E1-85B9-7010B4966313}" dt="2019-08-08T06:56:40.694" v="27" actId="20577"/>
      <pc:docMkLst>
        <pc:docMk/>
      </pc:docMkLst>
      <pc:sldChg chg="del">
        <pc:chgData name="Rebecca Rottensteiner" userId="0b3bafb9-27b5-4ca3-88c6-6e68c01e6d3f" providerId="ADAL" clId="{629187BF-1389-40E1-85B9-7010B4966313}" dt="2019-08-07T09:02:53.271" v="0" actId="2696"/>
        <pc:sldMkLst>
          <pc:docMk/>
          <pc:sldMk cId="1995455228" sldId="256"/>
        </pc:sldMkLst>
      </pc:sldChg>
      <pc:sldChg chg="del">
        <pc:chgData name="Rebecca Rottensteiner" userId="0b3bafb9-27b5-4ca3-88c6-6e68c01e6d3f" providerId="ADAL" clId="{629187BF-1389-40E1-85B9-7010B4966313}" dt="2019-08-07T09:02:53.377" v="6" actId="2696"/>
        <pc:sldMkLst>
          <pc:docMk/>
          <pc:sldMk cId="1043345065" sldId="275"/>
        </pc:sldMkLst>
      </pc:sldChg>
      <pc:sldChg chg="del">
        <pc:chgData name="Rebecca Rottensteiner" userId="0b3bafb9-27b5-4ca3-88c6-6e68c01e6d3f" providerId="ADAL" clId="{629187BF-1389-40E1-85B9-7010B4966313}" dt="2019-08-07T09:02:53.455" v="9" actId="2696"/>
        <pc:sldMkLst>
          <pc:docMk/>
          <pc:sldMk cId="4251426429" sldId="277"/>
        </pc:sldMkLst>
      </pc:sldChg>
      <pc:sldChg chg="del">
        <pc:chgData name="Rebecca Rottensteiner" userId="0b3bafb9-27b5-4ca3-88c6-6e68c01e6d3f" providerId="ADAL" clId="{629187BF-1389-40E1-85B9-7010B4966313}" dt="2019-08-07T09:02:53.546" v="12" actId="2696"/>
        <pc:sldMkLst>
          <pc:docMk/>
          <pc:sldMk cId="1666302241" sldId="278"/>
        </pc:sldMkLst>
      </pc:sldChg>
      <pc:sldChg chg="del">
        <pc:chgData name="Rebecca Rottensteiner" userId="0b3bafb9-27b5-4ca3-88c6-6e68c01e6d3f" providerId="ADAL" clId="{629187BF-1389-40E1-85B9-7010B4966313}" dt="2019-08-07T09:02:53.611" v="14" actId="2696"/>
        <pc:sldMkLst>
          <pc:docMk/>
          <pc:sldMk cId="1226491180" sldId="279"/>
        </pc:sldMkLst>
      </pc:sldChg>
      <pc:sldChg chg="del">
        <pc:chgData name="Rebecca Rottensteiner" userId="0b3bafb9-27b5-4ca3-88c6-6e68c01e6d3f" providerId="ADAL" clId="{629187BF-1389-40E1-85B9-7010B4966313}" dt="2019-08-07T09:02:53.708" v="17" actId="2696"/>
        <pc:sldMkLst>
          <pc:docMk/>
          <pc:sldMk cId="692324300" sldId="280"/>
        </pc:sldMkLst>
      </pc:sldChg>
      <pc:sldChg chg="del">
        <pc:chgData name="Rebecca Rottensteiner" userId="0b3bafb9-27b5-4ca3-88c6-6e68c01e6d3f" providerId="ADAL" clId="{629187BF-1389-40E1-85B9-7010B4966313}" dt="2019-08-07T09:02:53.812" v="20" actId="2696"/>
        <pc:sldMkLst>
          <pc:docMk/>
          <pc:sldMk cId="1377821327" sldId="281"/>
        </pc:sldMkLst>
      </pc:sldChg>
      <pc:sldChg chg="del">
        <pc:chgData name="Rebecca Rottensteiner" userId="0b3bafb9-27b5-4ca3-88c6-6e68c01e6d3f" providerId="ADAL" clId="{629187BF-1389-40E1-85B9-7010B4966313}" dt="2019-08-07T09:02:53.914" v="23" actId="2696"/>
        <pc:sldMkLst>
          <pc:docMk/>
          <pc:sldMk cId="2753428712" sldId="283"/>
        </pc:sldMkLst>
      </pc:sldChg>
      <pc:sldChg chg="del">
        <pc:chgData name="Rebecca Rottensteiner" userId="0b3bafb9-27b5-4ca3-88c6-6e68c01e6d3f" providerId="ADAL" clId="{629187BF-1389-40E1-85B9-7010B4966313}" dt="2019-08-07T09:02:53.398" v="7" actId="2696"/>
        <pc:sldMkLst>
          <pc:docMk/>
          <pc:sldMk cId="2433074688" sldId="292"/>
        </pc:sldMkLst>
      </pc:sldChg>
      <pc:sldChg chg="del">
        <pc:chgData name="Rebecca Rottensteiner" userId="0b3bafb9-27b5-4ca3-88c6-6e68c01e6d3f" providerId="ADAL" clId="{629187BF-1389-40E1-85B9-7010B4966313}" dt="2019-08-07T09:02:53.427" v="8" actId="2696"/>
        <pc:sldMkLst>
          <pc:docMk/>
          <pc:sldMk cId="4175554478" sldId="293"/>
        </pc:sldMkLst>
      </pc:sldChg>
      <pc:sldChg chg="del">
        <pc:chgData name="Rebecca Rottensteiner" userId="0b3bafb9-27b5-4ca3-88c6-6e68c01e6d3f" providerId="ADAL" clId="{629187BF-1389-40E1-85B9-7010B4966313}" dt="2019-08-07T09:02:53.483" v="10" actId="2696"/>
        <pc:sldMkLst>
          <pc:docMk/>
          <pc:sldMk cId="1485355607" sldId="294"/>
        </pc:sldMkLst>
      </pc:sldChg>
      <pc:sldChg chg="del">
        <pc:chgData name="Rebecca Rottensteiner" userId="0b3bafb9-27b5-4ca3-88c6-6e68c01e6d3f" providerId="ADAL" clId="{629187BF-1389-40E1-85B9-7010B4966313}" dt="2019-08-07T09:02:53.513" v="11" actId="2696"/>
        <pc:sldMkLst>
          <pc:docMk/>
          <pc:sldMk cId="3613124332" sldId="295"/>
        </pc:sldMkLst>
      </pc:sldChg>
      <pc:sldChg chg="del">
        <pc:chgData name="Rebecca Rottensteiner" userId="0b3bafb9-27b5-4ca3-88c6-6e68c01e6d3f" providerId="ADAL" clId="{629187BF-1389-40E1-85B9-7010B4966313}" dt="2019-08-07T09:02:53.581" v="13" actId="2696"/>
        <pc:sldMkLst>
          <pc:docMk/>
          <pc:sldMk cId="1185746411" sldId="296"/>
        </pc:sldMkLst>
      </pc:sldChg>
      <pc:sldChg chg="del">
        <pc:chgData name="Rebecca Rottensteiner" userId="0b3bafb9-27b5-4ca3-88c6-6e68c01e6d3f" providerId="ADAL" clId="{629187BF-1389-40E1-85B9-7010B4966313}" dt="2019-08-07T09:02:53.642" v="15" actId="2696"/>
        <pc:sldMkLst>
          <pc:docMk/>
          <pc:sldMk cId="141527394" sldId="297"/>
        </pc:sldMkLst>
      </pc:sldChg>
      <pc:sldChg chg="del">
        <pc:chgData name="Rebecca Rottensteiner" userId="0b3bafb9-27b5-4ca3-88c6-6e68c01e6d3f" providerId="ADAL" clId="{629187BF-1389-40E1-85B9-7010B4966313}" dt="2019-08-07T09:02:53.674" v="16" actId="2696"/>
        <pc:sldMkLst>
          <pc:docMk/>
          <pc:sldMk cId="1780468953" sldId="298"/>
        </pc:sldMkLst>
      </pc:sldChg>
      <pc:sldChg chg="del">
        <pc:chgData name="Rebecca Rottensteiner" userId="0b3bafb9-27b5-4ca3-88c6-6e68c01e6d3f" providerId="ADAL" clId="{629187BF-1389-40E1-85B9-7010B4966313}" dt="2019-08-07T09:02:53.876" v="22" actId="2696"/>
        <pc:sldMkLst>
          <pc:docMk/>
          <pc:sldMk cId="1881432471" sldId="299"/>
        </pc:sldMkLst>
      </pc:sldChg>
      <pc:sldChg chg="del">
        <pc:chgData name="Rebecca Rottensteiner" userId="0b3bafb9-27b5-4ca3-88c6-6e68c01e6d3f" providerId="ADAL" clId="{629187BF-1389-40E1-85B9-7010B4966313}" dt="2019-08-07T09:02:53.742" v="18" actId="2696"/>
        <pc:sldMkLst>
          <pc:docMk/>
          <pc:sldMk cId="3467379019" sldId="300"/>
        </pc:sldMkLst>
      </pc:sldChg>
      <pc:sldChg chg="del">
        <pc:chgData name="Rebecca Rottensteiner" userId="0b3bafb9-27b5-4ca3-88c6-6e68c01e6d3f" providerId="ADAL" clId="{629187BF-1389-40E1-85B9-7010B4966313}" dt="2019-08-07T09:02:53.779" v="19" actId="2696"/>
        <pc:sldMkLst>
          <pc:docMk/>
          <pc:sldMk cId="458030360" sldId="301"/>
        </pc:sldMkLst>
      </pc:sldChg>
      <pc:sldChg chg="del">
        <pc:chgData name="Rebecca Rottensteiner" userId="0b3bafb9-27b5-4ca3-88c6-6e68c01e6d3f" providerId="ADAL" clId="{629187BF-1389-40E1-85B9-7010B4966313}" dt="2019-08-07T09:02:53.840" v="21" actId="2696"/>
        <pc:sldMkLst>
          <pc:docMk/>
          <pc:sldMk cId="3764504844" sldId="302"/>
        </pc:sldMkLst>
      </pc:sldChg>
      <pc:sldChg chg="del">
        <pc:chgData name="Rebecca Rottensteiner" userId="0b3bafb9-27b5-4ca3-88c6-6e68c01e6d3f" providerId="ADAL" clId="{629187BF-1389-40E1-85B9-7010B4966313}" dt="2019-08-07T09:02:53.938" v="24" actId="2696"/>
        <pc:sldMkLst>
          <pc:docMk/>
          <pc:sldMk cId="2232697990" sldId="303"/>
        </pc:sldMkLst>
      </pc:sldChg>
      <pc:sldChg chg="del">
        <pc:chgData name="Rebecca Rottensteiner" userId="0b3bafb9-27b5-4ca3-88c6-6e68c01e6d3f" providerId="ADAL" clId="{629187BF-1389-40E1-85B9-7010B4966313}" dt="2019-08-07T09:02:53.960" v="26" actId="2696"/>
        <pc:sldMkLst>
          <pc:docMk/>
          <pc:sldMk cId="3381839672" sldId="304"/>
        </pc:sldMkLst>
      </pc:sldChg>
      <pc:sldChg chg="del">
        <pc:chgData name="Rebecca Rottensteiner" userId="0b3bafb9-27b5-4ca3-88c6-6e68c01e6d3f" providerId="ADAL" clId="{629187BF-1389-40E1-85B9-7010B4966313}" dt="2019-08-07T09:02:53.354" v="5" actId="2696"/>
        <pc:sldMkLst>
          <pc:docMk/>
          <pc:sldMk cId="1224707835" sldId="305"/>
        </pc:sldMkLst>
      </pc:sldChg>
      <pc:sldChg chg="del">
        <pc:chgData name="Rebecca Rottensteiner" userId="0b3bafb9-27b5-4ca3-88c6-6e68c01e6d3f" providerId="ADAL" clId="{629187BF-1389-40E1-85B9-7010B4966313}" dt="2019-08-07T09:02:53.300" v="1" actId="2696"/>
        <pc:sldMkLst>
          <pc:docMk/>
          <pc:sldMk cId="395068098" sldId="306"/>
        </pc:sldMkLst>
      </pc:sldChg>
      <pc:sldChg chg="del">
        <pc:chgData name="Rebecca Rottensteiner" userId="0b3bafb9-27b5-4ca3-88c6-6e68c01e6d3f" providerId="ADAL" clId="{629187BF-1389-40E1-85B9-7010B4966313}" dt="2019-08-07T09:02:53.334" v="4" actId="2696"/>
        <pc:sldMkLst>
          <pc:docMk/>
          <pc:sldMk cId="3384276573" sldId="309"/>
        </pc:sldMkLst>
      </pc:sldChg>
      <pc:sldChg chg="del">
        <pc:chgData name="Rebecca Rottensteiner" userId="0b3bafb9-27b5-4ca3-88c6-6e68c01e6d3f" providerId="ADAL" clId="{629187BF-1389-40E1-85B9-7010B4966313}" dt="2019-08-07T09:02:53.947" v="25" actId="2696"/>
        <pc:sldMkLst>
          <pc:docMk/>
          <pc:sldMk cId="2228634875" sldId="310"/>
        </pc:sldMkLst>
      </pc:sldChg>
      <pc:sldChg chg="del">
        <pc:chgData name="Rebecca Rottensteiner" userId="0b3bafb9-27b5-4ca3-88c6-6e68c01e6d3f" providerId="ADAL" clId="{629187BF-1389-40E1-85B9-7010B4966313}" dt="2019-08-07T09:02:53.318" v="2" actId="2696"/>
        <pc:sldMkLst>
          <pc:docMk/>
          <pc:sldMk cId="3983223189" sldId="311"/>
        </pc:sldMkLst>
      </pc:sldChg>
      <pc:sldChg chg="del">
        <pc:chgData name="Rebecca Rottensteiner" userId="0b3bafb9-27b5-4ca3-88c6-6e68c01e6d3f" providerId="ADAL" clId="{629187BF-1389-40E1-85B9-7010B4966313}" dt="2019-08-07T09:02:53.327" v="3" actId="2696"/>
        <pc:sldMkLst>
          <pc:docMk/>
          <pc:sldMk cId="84372612" sldId="312"/>
        </pc:sldMkLst>
      </pc:sldChg>
      <pc:sldChg chg="modSp">
        <pc:chgData name="Rebecca Rottensteiner" userId="0b3bafb9-27b5-4ca3-88c6-6e68c01e6d3f" providerId="ADAL" clId="{629187BF-1389-40E1-85B9-7010B4966313}" dt="2019-08-08T06:56:40.694" v="27" actId="20577"/>
        <pc:sldMkLst>
          <pc:docMk/>
          <pc:sldMk cId="3693660910" sldId="324"/>
        </pc:sldMkLst>
        <pc:spChg chg="mod">
          <ac:chgData name="Rebecca Rottensteiner" userId="0b3bafb9-27b5-4ca3-88c6-6e68c01e6d3f" providerId="ADAL" clId="{629187BF-1389-40E1-85B9-7010B4966313}" dt="2019-08-08T06:56:40.694" v="27" actId="20577"/>
          <ac:spMkLst>
            <pc:docMk/>
            <pc:sldMk cId="3693660910" sldId="324"/>
            <ac:spMk id="6" creationId="{C738248F-B0E1-4B85-B309-CABFB7AAF044}"/>
          </ac:spMkLst>
        </pc:spChg>
      </pc:sldChg>
    </pc:docChg>
  </pc:docChgLst>
  <pc:docChgLst>
    <pc:chgData name="Rebecca Rottensteiner" userId="0b3bafb9-27b5-4ca3-88c6-6e68c01e6d3f" providerId="ADAL" clId="{295CF5B1-B853-4063-A4EF-2CD72E3415D0}"/>
    <pc:docChg chg="undo redo custSel addSld delSld modSld">
      <pc:chgData name="Rebecca Rottensteiner" userId="0b3bafb9-27b5-4ca3-88c6-6e68c01e6d3f" providerId="ADAL" clId="{295CF5B1-B853-4063-A4EF-2CD72E3415D0}" dt="2019-08-07T09:00:04.703" v="913" actId="2696"/>
      <pc:docMkLst>
        <pc:docMk/>
      </pc:docMkLst>
      <pc:sldChg chg="modSp add">
        <pc:chgData name="Rebecca Rottensteiner" userId="0b3bafb9-27b5-4ca3-88c6-6e68c01e6d3f" providerId="ADAL" clId="{295CF5B1-B853-4063-A4EF-2CD72E3415D0}" dt="2019-08-06T12:14:55.241" v="7" actId="20577"/>
        <pc:sldMkLst>
          <pc:docMk/>
          <pc:sldMk cId="3449327781" sldId="313"/>
        </pc:sldMkLst>
        <pc:spChg chg="mod">
          <ac:chgData name="Rebecca Rottensteiner" userId="0b3bafb9-27b5-4ca3-88c6-6e68c01e6d3f" providerId="ADAL" clId="{295CF5B1-B853-4063-A4EF-2CD72E3415D0}" dt="2019-08-06T12:14:55.241" v="7" actId="20577"/>
          <ac:spMkLst>
            <pc:docMk/>
            <pc:sldMk cId="3449327781" sldId="313"/>
            <ac:spMk id="2" creationId="{80622E32-350F-4329-B6B4-0AA2058919FB}"/>
          </ac:spMkLst>
        </pc:spChg>
      </pc:sldChg>
      <pc:sldChg chg="addSp delSp modSp add del">
        <pc:chgData name="Rebecca Rottensteiner" userId="0b3bafb9-27b5-4ca3-88c6-6e68c01e6d3f" providerId="ADAL" clId="{295CF5B1-B853-4063-A4EF-2CD72E3415D0}" dt="2019-08-07T09:00:04.703" v="913" actId="2696"/>
        <pc:sldMkLst>
          <pc:docMk/>
          <pc:sldMk cId="3573567536" sldId="314"/>
        </pc:sldMkLst>
        <pc:spChg chg="mod">
          <ac:chgData name="Rebecca Rottensteiner" userId="0b3bafb9-27b5-4ca3-88c6-6e68c01e6d3f" providerId="ADAL" clId="{295CF5B1-B853-4063-A4EF-2CD72E3415D0}" dt="2019-08-06T12:14:58.145" v="12" actId="20577"/>
          <ac:spMkLst>
            <pc:docMk/>
            <pc:sldMk cId="3573567536" sldId="314"/>
            <ac:spMk id="2" creationId="{6404588F-6F82-42D1-9B13-B272256C86E3}"/>
          </ac:spMkLst>
        </pc:spChg>
        <pc:grpChg chg="add del">
          <ac:chgData name="Rebecca Rottensteiner" userId="0b3bafb9-27b5-4ca3-88c6-6e68c01e6d3f" providerId="ADAL" clId="{295CF5B1-B853-4063-A4EF-2CD72E3415D0}" dt="2019-08-07T08:34:44.951" v="827"/>
          <ac:grpSpMkLst>
            <pc:docMk/>
            <pc:sldMk cId="3573567536" sldId="314"/>
            <ac:grpSpMk id="3" creationId="{5AFDC744-D6BD-4E28-A2C8-150328572654}"/>
          </ac:grpSpMkLst>
        </pc:grpChg>
      </pc:sldChg>
      <pc:sldChg chg="addSp delSp modSp add">
        <pc:chgData name="Rebecca Rottensteiner" userId="0b3bafb9-27b5-4ca3-88c6-6e68c01e6d3f" providerId="ADAL" clId="{295CF5B1-B853-4063-A4EF-2CD72E3415D0}" dt="2019-08-07T08:34:22.579" v="808" actId="1038"/>
        <pc:sldMkLst>
          <pc:docMk/>
          <pc:sldMk cId="545415533" sldId="315"/>
        </pc:sldMkLst>
        <pc:spChg chg="del">
          <ac:chgData name="Rebecca Rottensteiner" userId="0b3bafb9-27b5-4ca3-88c6-6e68c01e6d3f" providerId="ADAL" clId="{295CF5B1-B853-4063-A4EF-2CD72E3415D0}" dt="2019-08-06T13:00:58.086" v="18"/>
          <ac:spMkLst>
            <pc:docMk/>
            <pc:sldMk cId="545415533" sldId="315"/>
            <ac:spMk id="2" creationId="{0F907765-4C7D-4B60-BC3D-7C9404594226}"/>
          </ac:spMkLst>
        </pc:spChg>
        <pc:spChg chg="add mod">
          <ac:chgData name="Rebecca Rottensteiner" userId="0b3bafb9-27b5-4ca3-88c6-6e68c01e6d3f" providerId="ADAL" clId="{295CF5B1-B853-4063-A4EF-2CD72E3415D0}" dt="2019-08-07T07:43:52.557" v="290" actId="1076"/>
          <ac:spMkLst>
            <pc:docMk/>
            <pc:sldMk cId="545415533" sldId="315"/>
            <ac:spMk id="2" creationId="{A694BCAF-47E6-47A9-99C4-ADF088AA5507}"/>
          </ac:spMkLst>
        </pc:spChg>
        <pc:spChg chg="add mod">
          <ac:chgData name="Rebecca Rottensteiner" userId="0b3bafb9-27b5-4ca3-88c6-6e68c01e6d3f" providerId="ADAL" clId="{295CF5B1-B853-4063-A4EF-2CD72E3415D0}" dt="2019-08-07T07:29:14.457" v="129" actId="20577"/>
          <ac:spMkLst>
            <pc:docMk/>
            <pc:sldMk cId="545415533" sldId="315"/>
            <ac:spMk id="3" creationId="{0F12FB35-1F8B-43D3-A38A-0A4B2681AF30}"/>
          </ac:spMkLst>
        </pc:spChg>
        <pc:spChg chg="add mod">
          <ac:chgData name="Rebecca Rottensteiner" userId="0b3bafb9-27b5-4ca3-88c6-6e68c01e6d3f" providerId="ADAL" clId="{295CF5B1-B853-4063-A4EF-2CD72E3415D0}" dt="2019-08-07T07:34:06.625" v="147" actId="113"/>
          <ac:spMkLst>
            <pc:docMk/>
            <pc:sldMk cId="545415533" sldId="315"/>
            <ac:spMk id="4" creationId="{490C7718-9613-4D11-89E7-C66515F1C851}"/>
          </ac:spMkLst>
        </pc:spChg>
        <pc:spChg chg="add mod">
          <ac:chgData name="Rebecca Rottensteiner" userId="0b3bafb9-27b5-4ca3-88c6-6e68c01e6d3f" providerId="ADAL" clId="{295CF5B1-B853-4063-A4EF-2CD72E3415D0}" dt="2019-08-07T08:34:16.909" v="803" actId="14100"/>
          <ac:spMkLst>
            <pc:docMk/>
            <pc:sldMk cId="545415533" sldId="315"/>
            <ac:spMk id="6" creationId="{5A3DED9B-003F-4969-B117-F4DE2E22BD3C}"/>
          </ac:spMkLst>
        </pc:spChg>
        <pc:spChg chg="add mod">
          <ac:chgData name="Rebecca Rottensteiner" userId="0b3bafb9-27b5-4ca3-88c6-6e68c01e6d3f" providerId="ADAL" clId="{295CF5B1-B853-4063-A4EF-2CD72E3415D0}" dt="2019-08-07T07:43:50.167" v="289" actId="1076"/>
          <ac:spMkLst>
            <pc:docMk/>
            <pc:sldMk cId="545415533" sldId="315"/>
            <ac:spMk id="8" creationId="{8F62AE88-159D-4E1B-8A5E-D33301D356C8}"/>
          </ac:spMkLst>
        </pc:spChg>
        <pc:spChg chg="add mod">
          <ac:chgData name="Rebecca Rottensteiner" userId="0b3bafb9-27b5-4ca3-88c6-6e68c01e6d3f" providerId="ADAL" clId="{295CF5B1-B853-4063-A4EF-2CD72E3415D0}" dt="2019-08-07T07:37:23.750" v="189" actId="1076"/>
          <ac:spMkLst>
            <pc:docMk/>
            <pc:sldMk cId="545415533" sldId="315"/>
            <ac:spMk id="9" creationId="{ACFB3657-5EC5-4CC7-A6F9-03A1CDA5F3C6}"/>
          </ac:spMkLst>
        </pc:spChg>
        <pc:spChg chg="add del">
          <ac:chgData name="Rebecca Rottensteiner" userId="0b3bafb9-27b5-4ca3-88c6-6e68c01e6d3f" providerId="ADAL" clId="{295CF5B1-B853-4063-A4EF-2CD72E3415D0}" dt="2019-08-07T07:37:03.430" v="184"/>
          <ac:spMkLst>
            <pc:docMk/>
            <pc:sldMk cId="545415533" sldId="315"/>
            <ac:spMk id="10" creationId="{1F93BFD2-3655-4E64-8E36-C39A2D2FD370}"/>
          </ac:spMkLst>
        </pc:spChg>
        <pc:spChg chg="add del">
          <ac:chgData name="Rebecca Rottensteiner" userId="0b3bafb9-27b5-4ca3-88c6-6e68c01e6d3f" providerId="ADAL" clId="{295CF5B1-B853-4063-A4EF-2CD72E3415D0}" dt="2019-08-07T07:37:07.959" v="186"/>
          <ac:spMkLst>
            <pc:docMk/>
            <pc:sldMk cId="545415533" sldId="315"/>
            <ac:spMk id="11" creationId="{E9D11B96-E0AE-42BC-8707-02C67F6DF5ED}"/>
          </ac:spMkLst>
        </pc:spChg>
        <pc:grpChg chg="add mod">
          <ac:chgData name="Rebecca Rottensteiner" userId="0b3bafb9-27b5-4ca3-88c6-6e68c01e6d3f" providerId="ADAL" clId="{295CF5B1-B853-4063-A4EF-2CD72E3415D0}" dt="2019-08-07T08:34:22.579" v="808" actId="1038"/>
          <ac:grpSpMkLst>
            <pc:docMk/>
            <pc:sldMk cId="545415533" sldId="315"/>
            <ac:grpSpMk id="12" creationId="{7F89C107-6A7E-4CF0-B97A-E0EF06E9AE23}"/>
          </ac:grpSpMkLst>
        </pc:grpChg>
        <pc:picChg chg="add del mod">
          <ac:chgData name="Rebecca Rottensteiner" userId="0b3bafb9-27b5-4ca3-88c6-6e68c01e6d3f" providerId="ADAL" clId="{295CF5B1-B853-4063-A4EF-2CD72E3415D0}" dt="2019-08-07T07:34:11.876" v="148" actId="478"/>
          <ac:picMkLst>
            <pc:docMk/>
            <pc:sldMk cId="545415533" sldId="315"/>
            <ac:picMk id="5" creationId="{816995BD-5060-4317-B5A7-B442E3CDFE17}"/>
          </ac:picMkLst>
        </pc:picChg>
        <pc:picChg chg="add mod">
          <ac:chgData name="Rebecca Rottensteiner" userId="0b3bafb9-27b5-4ca3-88c6-6e68c01e6d3f" providerId="ADAL" clId="{295CF5B1-B853-4063-A4EF-2CD72E3415D0}" dt="2019-08-07T08:34:09.682" v="801" actId="1076"/>
          <ac:picMkLst>
            <pc:docMk/>
            <pc:sldMk cId="545415533" sldId="315"/>
            <ac:picMk id="7" creationId="{571B48E8-04E8-4093-A7FA-7E3EBAF71264}"/>
          </ac:picMkLst>
        </pc:picChg>
      </pc:sldChg>
      <pc:sldChg chg="addSp delSp modSp add">
        <pc:chgData name="Rebecca Rottensteiner" userId="0b3bafb9-27b5-4ca3-88c6-6e68c01e6d3f" providerId="ADAL" clId="{295CF5B1-B853-4063-A4EF-2CD72E3415D0}" dt="2019-08-07T08:34:26.567" v="809"/>
        <pc:sldMkLst>
          <pc:docMk/>
          <pc:sldMk cId="1069950312" sldId="316"/>
        </pc:sldMkLst>
        <pc:spChg chg="mod">
          <ac:chgData name="Rebecca Rottensteiner" userId="0b3bafb9-27b5-4ca3-88c6-6e68c01e6d3f" providerId="ADAL" clId="{295CF5B1-B853-4063-A4EF-2CD72E3415D0}" dt="2019-08-07T07:38:30.317" v="193" actId="20577"/>
          <ac:spMkLst>
            <pc:docMk/>
            <pc:sldMk cId="1069950312" sldId="316"/>
            <ac:spMk id="2" creationId="{0FA4E04C-664E-4559-9837-370265F040FC}"/>
          </ac:spMkLst>
        </pc:spChg>
        <pc:spChg chg="mod">
          <ac:chgData name="Rebecca Rottensteiner" userId="0b3bafb9-27b5-4ca3-88c6-6e68c01e6d3f" providerId="ADAL" clId="{295CF5B1-B853-4063-A4EF-2CD72E3415D0}" dt="2019-08-07T07:38:38.550" v="194"/>
          <ac:spMkLst>
            <pc:docMk/>
            <pc:sldMk cId="1069950312" sldId="316"/>
            <ac:spMk id="3" creationId="{1BAE4855-EB25-4D9D-BD59-F9B17A19C77F}"/>
          </ac:spMkLst>
        </pc:spChg>
        <pc:grpChg chg="add del">
          <ac:chgData name="Rebecca Rottensteiner" userId="0b3bafb9-27b5-4ca3-88c6-6e68c01e6d3f" providerId="ADAL" clId="{295CF5B1-B853-4063-A4EF-2CD72E3415D0}" dt="2019-08-07T08:33:48.971" v="797"/>
          <ac:grpSpMkLst>
            <pc:docMk/>
            <pc:sldMk cId="1069950312" sldId="316"/>
            <ac:grpSpMk id="5" creationId="{AB79B531-AE94-4118-ACCE-AF9AD6F7017A}"/>
          </ac:grpSpMkLst>
        </pc:grpChg>
        <pc:grpChg chg="add">
          <ac:chgData name="Rebecca Rottensteiner" userId="0b3bafb9-27b5-4ca3-88c6-6e68c01e6d3f" providerId="ADAL" clId="{295CF5B1-B853-4063-A4EF-2CD72E3415D0}" dt="2019-08-07T08:34:26.567" v="809"/>
          <ac:grpSpMkLst>
            <pc:docMk/>
            <pc:sldMk cId="1069950312" sldId="316"/>
            <ac:grpSpMk id="8" creationId="{8DB9C558-C403-437D-9D52-415BA0940931}"/>
          </ac:grpSpMkLst>
        </pc:grpChg>
        <pc:picChg chg="add mod modCrop">
          <ac:chgData name="Rebecca Rottensteiner" userId="0b3bafb9-27b5-4ca3-88c6-6e68c01e6d3f" providerId="ADAL" clId="{295CF5B1-B853-4063-A4EF-2CD72E3415D0}" dt="2019-08-07T07:38:43.650" v="195" actId="732"/>
          <ac:picMkLst>
            <pc:docMk/>
            <pc:sldMk cId="1069950312" sldId="316"/>
            <ac:picMk id="4" creationId="{702EA5B6-D47A-4253-A037-7E00D7709F5B}"/>
          </ac:picMkLst>
        </pc:picChg>
      </pc:sldChg>
      <pc:sldChg chg="addSp delSp modSp add">
        <pc:chgData name="Rebecca Rottensteiner" userId="0b3bafb9-27b5-4ca3-88c6-6e68c01e6d3f" providerId="ADAL" clId="{295CF5B1-B853-4063-A4EF-2CD72E3415D0}" dt="2019-08-07T08:34:27.639" v="810"/>
        <pc:sldMkLst>
          <pc:docMk/>
          <pc:sldMk cId="298296480" sldId="317"/>
        </pc:sldMkLst>
        <pc:spChg chg="mod">
          <ac:chgData name="Rebecca Rottensteiner" userId="0b3bafb9-27b5-4ca3-88c6-6e68c01e6d3f" providerId="ADAL" clId="{295CF5B1-B853-4063-A4EF-2CD72E3415D0}" dt="2019-08-07T07:41:39.928" v="250" actId="20577"/>
          <ac:spMkLst>
            <pc:docMk/>
            <pc:sldMk cId="298296480" sldId="317"/>
            <ac:spMk id="2" creationId="{999E7584-E3BD-4324-8F01-75FF5E2FD9AD}"/>
          </ac:spMkLst>
        </pc:spChg>
        <pc:spChg chg="del">
          <ac:chgData name="Rebecca Rottensteiner" userId="0b3bafb9-27b5-4ca3-88c6-6e68c01e6d3f" providerId="ADAL" clId="{295CF5B1-B853-4063-A4EF-2CD72E3415D0}" dt="2019-08-07T07:39:16.732" v="199"/>
          <ac:spMkLst>
            <pc:docMk/>
            <pc:sldMk cId="298296480" sldId="317"/>
            <ac:spMk id="3" creationId="{AE427EAE-959C-4131-9080-29AF08FF965C}"/>
          </ac:spMkLst>
        </pc:spChg>
        <pc:spChg chg="add mod">
          <ac:chgData name="Rebecca Rottensteiner" userId="0b3bafb9-27b5-4ca3-88c6-6e68c01e6d3f" providerId="ADAL" clId="{295CF5B1-B853-4063-A4EF-2CD72E3415D0}" dt="2019-08-07T08:02:35.006" v="297" actId="108"/>
          <ac:spMkLst>
            <pc:docMk/>
            <pc:sldMk cId="298296480" sldId="317"/>
            <ac:spMk id="6" creationId="{714CC250-5CE2-4FA4-ADE4-B9A0936DFEBE}"/>
          </ac:spMkLst>
        </pc:spChg>
        <pc:spChg chg="add del mod">
          <ac:chgData name="Rebecca Rottensteiner" userId="0b3bafb9-27b5-4ca3-88c6-6e68c01e6d3f" providerId="ADAL" clId="{295CF5B1-B853-4063-A4EF-2CD72E3415D0}" dt="2019-08-07T07:41:27.173" v="242"/>
          <ac:spMkLst>
            <pc:docMk/>
            <pc:sldMk cId="298296480" sldId="317"/>
            <ac:spMk id="7" creationId="{3A23A504-E84E-425F-8DB8-5D4A21C06D92}"/>
          </ac:spMkLst>
        </pc:spChg>
        <pc:spChg chg="add mod">
          <ac:chgData name="Rebecca Rottensteiner" userId="0b3bafb9-27b5-4ca3-88c6-6e68c01e6d3f" providerId="ADAL" clId="{295CF5B1-B853-4063-A4EF-2CD72E3415D0}" dt="2019-08-07T07:43:40.746" v="287" actId="1076"/>
          <ac:spMkLst>
            <pc:docMk/>
            <pc:sldMk cId="298296480" sldId="317"/>
            <ac:spMk id="8" creationId="{79964581-240B-4FD0-B01C-74DF61A25024}"/>
          </ac:spMkLst>
        </pc:spChg>
        <pc:grpChg chg="add del">
          <ac:chgData name="Rebecca Rottensteiner" userId="0b3bafb9-27b5-4ca3-88c6-6e68c01e6d3f" providerId="ADAL" clId="{295CF5B1-B853-4063-A4EF-2CD72E3415D0}" dt="2019-08-07T08:33:48.146" v="796"/>
          <ac:grpSpMkLst>
            <pc:docMk/>
            <pc:sldMk cId="298296480" sldId="317"/>
            <ac:grpSpMk id="9" creationId="{C0808957-BA6D-4E0B-8E6E-1A2EB6A19E5E}"/>
          </ac:grpSpMkLst>
        </pc:grpChg>
        <pc:grpChg chg="add">
          <ac:chgData name="Rebecca Rottensteiner" userId="0b3bafb9-27b5-4ca3-88c6-6e68c01e6d3f" providerId="ADAL" clId="{295CF5B1-B853-4063-A4EF-2CD72E3415D0}" dt="2019-08-07T08:34:27.639" v="810"/>
          <ac:grpSpMkLst>
            <pc:docMk/>
            <pc:sldMk cId="298296480" sldId="317"/>
            <ac:grpSpMk id="12" creationId="{52C29D1D-6628-4674-803C-2682D8064026}"/>
          </ac:grpSpMkLst>
        </pc:grpChg>
        <pc:picChg chg="add del mod modCrop">
          <ac:chgData name="Rebecca Rottensteiner" userId="0b3bafb9-27b5-4ca3-88c6-6e68c01e6d3f" providerId="ADAL" clId="{295CF5B1-B853-4063-A4EF-2CD72E3415D0}" dt="2019-08-07T07:39:01.875" v="196" actId="478"/>
          <ac:picMkLst>
            <pc:docMk/>
            <pc:sldMk cId="298296480" sldId="317"/>
            <ac:picMk id="4" creationId="{DAD3444E-BC00-4890-B2E0-8D7C758A0354}"/>
          </ac:picMkLst>
        </pc:picChg>
        <pc:picChg chg="add mod modCrop">
          <ac:chgData name="Rebecca Rottensteiner" userId="0b3bafb9-27b5-4ca3-88c6-6e68c01e6d3f" providerId="ADAL" clId="{295CF5B1-B853-4063-A4EF-2CD72E3415D0}" dt="2019-08-07T07:41:33.050" v="246" actId="1076"/>
          <ac:picMkLst>
            <pc:docMk/>
            <pc:sldMk cId="298296480" sldId="317"/>
            <ac:picMk id="5" creationId="{D18623BF-24BF-467E-870B-A367570DB7E7}"/>
          </ac:picMkLst>
        </pc:picChg>
      </pc:sldChg>
      <pc:sldChg chg="addSp delSp modSp add">
        <pc:chgData name="Rebecca Rottensteiner" userId="0b3bafb9-27b5-4ca3-88c6-6e68c01e6d3f" providerId="ADAL" clId="{295CF5B1-B853-4063-A4EF-2CD72E3415D0}" dt="2019-08-07T08:34:28.553" v="811"/>
        <pc:sldMkLst>
          <pc:docMk/>
          <pc:sldMk cId="842785141" sldId="318"/>
        </pc:sldMkLst>
        <pc:spChg chg="mod">
          <ac:chgData name="Rebecca Rottensteiner" userId="0b3bafb9-27b5-4ca3-88c6-6e68c01e6d3f" providerId="ADAL" clId="{295CF5B1-B853-4063-A4EF-2CD72E3415D0}" dt="2019-08-07T07:42:37.206" v="273" actId="20577"/>
          <ac:spMkLst>
            <pc:docMk/>
            <pc:sldMk cId="842785141" sldId="318"/>
            <ac:spMk id="2" creationId="{2DEECD15-FB93-44F6-B919-678F453D10BB}"/>
          </ac:spMkLst>
        </pc:spChg>
        <pc:spChg chg="del">
          <ac:chgData name="Rebecca Rottensteiner" userId="0b3bafb9-27b5-4ca3-88c6-6e68c01e6d3f" providerId="ADAL" clId="{295CF5B1-B853-4063-A4EF-2CD72E3415D0}" dt="2019-08-07T07:44:13.535" v="293"/>
          <ac:spMkLst>
            <pc:docMk/>
            <pc:sldMk cId="842785141" sldId="318"/>
            <ac:spMk id="3" creationId="{94DB4D63-2C78-4757-95DC-7E7DD757D234}"/>
          </ac:spMkLst>
        </pc:spChg>
        <pc:spChg chg="add mod">
          <ac:chgData name="Rebecca Rottensteiner" userId="0b3bafb9-27b5-4ca3-88c6-6e68c01e6d3f" providerId="ADAL" clId="{295CF5B1-B853-4063-A4EF-2CD72E3415D0}" dt="2019-08-07T08:03:14.973" v="312" actId="1076"/>
          <ac:spMkLst>
            <pc:docMk/>
            <pc:sldMk cId="842785141" sldId="318"/>
            <ac:spMk id="6" creationId="{5F51B440-13EF-43CA-8EC4-98C738CE002B}"/>
          </ac:spMkLst>
        </pc:spChg>
        <pc:spChg chg="add mod">
          <ac:chgData name="Rebecca Rottensteiner" userId="0b3bafb9-27b5-4ca3-88c6-6e68c01e6d3f" providerId="ADAL" clId="{295CF5B1-B853-4063-A4EF-2CD72E3415D0}" dt="2019-08-07T08:03:42.907" v="322" actId="1076"/>
          <ac:spMkLst>
            <pc:docMk/>
            <pc:sldMk cId="842785141" sldId="318"/>
            <ac:spMk id="7" creationId="{1B2A5466-5B1C-4368-B16D-4D7D56DEF80D}"/>
          </ac:spMkLst>
        </pc:spChg>
        <pc:spChg chg="add mod">
          <ac:chgData name="Rebecca Rottensteiner" userId="0b3bafb9-27b5-4ca3-88c6-6e68c01e6d3f" providerId="ADAL" clId="{295CF5B1-B853-4063-A4EF-2CD72E3415D0}" dt="2019-08-07T08:03:41.207" v="321" actId="1076"/>
          <ac:spMkLst>
            <pc:docMk/>
            <pc:sldMk cId="842785141" sldId="318"/>
            <ac:spMk id="8" creationId="{10DD2690-04FD-43F9-8F1F-2A8C9FBFF95F}"/>
          </ac:spMkLst>
        </pc:spChg>
        <pc:grpChg chg="add del">
          <ac:chgData name="Rebecca Rottensteiner" userId="0b3bafb9-27b5-4ca3-88c6-6e68c01e6d3f" providerId="ADAL" clId="{295CF5B1-B853-4063-A4EF-2CD72E3415D0}" dt="2019-08-07T08:33:47.273" v="795"/>
          <ac:grpSpMkLst>
            <pc:docMk/>
            <pc:sldMk cId="842785141" sldId="318"/>
            <ac:grpSpMk id="10" creationId="{1AC9385D-02FB-45BE-96F6-DDA7CE2A3577}"/>
          </ac:grpSpMkLst>
        </pc:grpChg>
        <pc:grpChg chg="add">
          <ac:chgData name="Rebecca Rottensteiner" userId="0b3bafb9-27b5-4ca3-88c6-6e68c01e6d3f" providerId="ADAL" clId="{295CF5B1-B853-4063-A4EF-2CD72E3415D0}" dt="2019-08-07T08:34:28.553" v="811"/>
          <ac:grpSpMkLst>
            <pc:docMk/>
            <pc:sldMk cId="842785141" sldId="318"/>
            <ac:grpSpMk id="13" creationId="{B0DD81F8-767D-4A9C-B87B-B5DEB114C23E}"/>
          </ac:grpSpMkLst>
        </pc:grpChg>
        <pc:picChg chg="add del mod">
          <ac:chgData name="Rebecca Rottensteiner" userId="0b3bafb9-27b5-4ca3-88c6-6e68c01e6d3f" providerId="ADAL" clId="{295CF5B1-B853-4063-A4EF-2CD72E3415D0}" dt="2019-08-07T07:42:17.738" v="256" actId="478"/>
          <ac:picMkLst>
            <pc:docMk/>
            <pc:sldMk cId="842785141" sldId="318"/>
            <ac:picMk id="4" creationId="{42726F38-4F27-4C82-97E6-4EC01D0E11D5}"/>
          </ac:picMkLst>
        </pc:picChg>
        <pc:picChg chg="add del mod">
          <ac:chgData name="Rebecca Rottensteiner" userId="0b3bafb9-27b5-4ca3-88c6-6e68c01e6d3f" providerId="ADAL" clId="{295CF5B1-B853-4063-A4EF-2CD72E3415D0}" dt="2019-08-07T07:42:18.287" v="257" actId="478"/>
          <ac:picMkLst>
            <pc:docMk/>
            <pc:sldMk cId="842785141" sldId="318"/>
            <ac:picMk id="5" creationId="{F65F441B-6A06-42C0-B987-DF239E5FE06A}"/>
          </ac:picMkLst>
        </pc:picChg>
        <pc:picChg chg="add mod">
          <ac:chgData name="Rebecca Rottensteiner" userId="0b3bafb9-27b5-4ca3-88c6-6e68c01e6d3f" providerId="ADAL" clId="{295CF5B1-B853-4063-A4EF-2CD72E3415D0}" dt="2019-08-07T08:03:38.055" v="320" actId="1076"/>
          <ac:picMkLst>
            <pc:docMk/>
            <pc:sldMk cId="842785141" sldId="318"/>
            <ac:picMk id="4099" creationId="{704FFEBB-B277-45EF-A55A-6A1125B98D07}"/>
          </ac:picMkLst>
        </pc:picChg>
      </pc:sldChg>
      <pc:sldChg chg="addSp delSp modSp add">
        <pc:chgData name="Rebecca Rottensteiner" userId="0b3bafb9-27b5-4ca3-88c6-6e68c01e6d3f" providerId="ADAL" clId="{295CF5B1-B853-4063-A4EF-2CD72E3415D0}" dt="2019-08-07T08:47:08.449" v="906" actId="1076"/>
        <pc:sldMkLst>
          <pc:docMk/>
          <pc:sldMk cId="3450627394" sldId="319"/>
        </pc:sldMkLst>
        <pc:spChg chg="mod">
          <ac:chgData name="Rebecca Rottensteiner" userId="0b3bafb9-27b5-4ca3-88c6-6e68c01e6d3f" providerId="ADAL" clId="{295CF5B1-B853-4063-A4EF-2CD72E3415D0}" dt="2019-08-07T07:42:47.064" v="275" actId="20577"/>
          <ac:spMkLst>
            <pc:docMk/>
            <pc:sldMk cId="3450627394" sldId="319"/>
            <ac:spMk id="2" creationId="{26FD63E6-0D56-4D9D-A352-1639691CCE84}"/>
          </ac:spMkLst>
        </pc:spChg>
        <pc:spChg chg="del">
          <ac:chgData name="Rebecca Rottensteiner" userId="0b3bafb9-27b5-4ca3-88c6-6e68c01e6d3f" providerId="ADAL" clId="{295CF5B1-B853-4063-A4EF-2CD72E3415D0}" dt="2019-08-07T07:42:55.484" v="276"/>
          <ac:spMkLst>
            <pc:docMk/>
            <pc:sldMk cId="3450627394" sldId="319"/>
            <ac:spMk id="3" creationId="{FBE27282-B753-4725-AB9A-9D85047A8777}"/>
          </ac:spMkLst>
        </pc:spChg>
        <pc:spChg chg="add del mod">
          <ac:chgData name="Rebecca Rottensteiner" userId="0b3bafb9-27b5-4ca3-88c6-6e68c01e6d3f" providerId="ADAL" clId="{295CF5B1-B853-4063-A4EF-2CD72E3415D0}" dt="2019-08-07T07:44:08.133" v="291"/>
          <ac:spMkLst>
            <pc:docMk/>
            <pc:sldMk cId="3450627394" sldId="319"/>
            <ac:spMk id="6" creationId="{C35C817A-E24F-4301-8E35-3B3DFFD9DEB8}"/>
          </ac:spMkLst>
        </pc:spChg>
        <pc:spChg chg="add del mod">
          <ac:chgData name="Rebecca Rottensteiner" userId="0b3bafb9-27b5-4ca3-88c6-6e68c01e6d3f" providerId="ADAL" clId="{295CF5B1-B853-4063-A4EF-2CD72E3415D0}" dt="2019-08-07T07:44:08.133" v="291"/>
          <ac:spMkLst>
            <pc:docMk/>
            <pc:sldMk cId="3450627394" sldId="319"/>
            <ac:spMk id="7" creationId="{25611DD7-90CF-42B8-9A71-1C2384D64A2F}"/>
          </ac:spMkLst>
        </pc:spChg>
        <pc:spChg chg="add mod">
          <ac:chgData name="Rebecca Rottensteiner" userId="0b3bafb9-27b5-4ca3-88c6-6e68c01e6d3f" providerId="ADAL" clId="{295CF5B1-B853-4063-A4EF-2CD72E3415D0}" dt="2019-08-07T08:07:20.813" v="394" actId="20577"/>
          <ac:spMkLst>
            <pc:docMk/>
            <pc:sldMk cId="3450627394" sldId="319"/>
            <ac:spMk id="8" creationId="{53FB39EA-4315-4076-A086-35C11232C392}"/>
          </ac:spMkLst>
        </pc:spChg>
        <pc:spChg chg="add del mod">
          <ac:chgData name="Rebecca Rottensteiner" userId="0b3bafb9-27b5-4ca3-88c6-6e68c01e6d3f" providerId="ADAL" clId="{295CF5B1-B853-4063-A4EF-2CD72E3415D0}" dt="2019-08-07T08:04:59.987" v="341" actId="478"/>
          <ac:spMkLst>
            <pc:docMk/>
            <pc:sldMk cId="3450627394" sldId="319"/>
            <ac:spMk id="9" creationId="{A3537971-9CEC-4F1B-BD53-F7B429DA11A1}"/>
          </ac:spMkLst>
        </pc:spChg>
        <pc:spChg chg="add mod">
          <ac:chgData name="Rebecca Rottensteiner" userId="0b3bafb9-27b5-4ca3-88c6-6e68c01e6d3f" providerId="ADAL" clId="{295CF5B1-B853-4063-A4EF-2CD72E3415D0}" dt="2019-08-07T08:07:05.440" v="389" actId="1076"/>
          <ac:spMkLst>
            <pc:docMk/>
            <pc:sldMk cId="3450627394" sldId="319"/>
            <ac:spMk id="10" creationId="{1B2847BA-AD3C-4761-8A7E-7B2804BCC55F}"/>
          </ac:spMkLst>
        </pc:spChg>
        <pc:grpChg chg="add del">
          <ac:chgData name="Rebecca Rottensteiner" userId="0b3bafb9-27b5-4ca3-88c6-6e68c01e6d3f" providerId="ADAL" clId="{295CF5B1-B853-4063-A4EF-2CD72E3415D0}" dt="2019-08-07T08:33:46.323" v="793"/>
          <ac:grpSpMkLst>
            <pc:docMk/>
            <pc:sldMk cId="3450627394" sldId="319"/>
            <ac:grpSpMk id="12" creationId="{BE221AC6-5219-440C-BDAB-472145D6004C}"/>
          </ac:grpSpMkLst>
        </pc:grpChg>
        <pc:grpChg chg="add">
          <ac:chgData name="Rebecca Rottensteiner" userId="0b3bafb9-27b5-4ca3-88c6-6e68c01e6d3f" providerId="ADAL" clId="{295CF5B1-B853-4063-A4EF-2CD72E3415D0}" dt="2019-08-07T08:34:30.674" v="813"/>
          <ac:grpSpMkLst>
            <pc:docMk/>
            <pc:sldMk cId="3450627394" sldId="319"/>
            <ac:grpSpMk id="15" creationId="{666ECFCB-4051-4F3C-B6AD-89E0276743E9}"/>
          </ac:grpSpMkLst>
        </pc:grpChg>
        <pc:picChg chg="add del mod modCrop">
          <ac:chgData name="Rebecca Rottensteiner" userId="0b3bafb9-27b5-4ca3-88c6-6e68c01e6d3f" providerId="ADAL" clId="{295CF5B1-B853-4063-A4EF-2CD72E3415D0}" dt="2019-08-07T07:42:20.213" v="258" actId="478"/>
          <ac:picMkLst>
            <pc:docMk/>
            <pc:sldMk cId="3450627394" sldId="319"/>
            <ac:picMk id="4" creationId="{133BBC76-7C86-43AB-B6D3-7E77D78CBA31}"/>
          </ac:picMkLst>
        </pc:picChg>
        <pc:picChg chg="add del mod modCrop">
          <ac:chgData name="Rebecca Rottensteiner" userId="0b3bafb9-27b5-4ca3-88c6-6e68c01e6d3f" providerId="ADAL" clId="{295CF5B1-B853-4063-A4EF-2CD72E3415D0}" dt="2019-08-07T07:42:20.769" v="259" actId="478"/>
          <ac:picMkLst>
            <pc:docMk/>
            <pc:sldMk cId="3450627394" sldId="319"/>
            <ac:picMk id="5" creationId="{F5F8CA81-E901-497F-89E5-B846FDFD69C7}"/>
          </ac:picMkLst>
        </pc:picChg>
        <pc:picChg chg="add mod">
          <ac:chgData name="Rebecca Rottensteiner" userId="0b3bafb9-27b5-4ca3-88c6-6e68c01e6d3f" providerId="ADAL" clId="{295CF5B1-B853-4063-A4EF-2CD72E3415D0}" dt="2019-08-07T08:47:08.449" v="906" actId="1076"/>
          <ac:picMkLst>
            <pc:docMk/>
            <pc:sldMk cId="3450627394" sldId="319"/>
            <ac:picMk id="3078" creationId="{4BDAC585-7909-444D-A1C8-CE09A3C7E4C2}"/>
          </ac:picMkLst>
        </pc:picChg>
      </pc:sldChg>
      <pc:sldChg chg="addSp delSp modSp add">
        <pc:chgData name="Rebecca Rottensteiner" userId="0b3bafb9-27b5-4ca3-88c6-6e68c01e6d3f" providerId="ADAL" clId="{295CF5B1-B853-4063-A4EF-2CD72E3415D0}" dt="2019-08-07T08:34:29.620" v="812"/>
        <pc:sldMkLst>
          <pc:docMk/>
          <pc:sldMk cId="2334624506" sldId="320"/>
        </pc:sldMkLst>
        <pc:spChg chg="mod">
          <ac:chgData name="Rebecca Rottensteiner" userId="0b3bafb9-27b5-4ca3-88c6-6e68c01e6d3f" providerId="ADAL" clId="{295CF5B1-B853-4063-A4EF-2CD72E3415D0}" dt="2019-08-07T08:03:57.066" v="324"/>
          <ac:spMkLst>
            <pc:docMk/>
            <pc:sldMk cId="2334624506" sldId="320"/>
            <ac:spMk id="2" creationId="{5F7BC620-772F-482E-AED1-420130700986}"/>
          </ac:spMkLst>
        </pc:spChg>
        <pc:spChg chg="del">
          <ac:chgData name="Rebecca Rottensteiner" userId="0b3bafb9-27b5-4ca3-88c6-6e68c01e6d3f" providerId="ADAL" clId="{295CF5B1-B853-4063-A4EF-2CD72E3415D0}" dt="2019-08-07T08:04:03.001" v="327"/>
          <ac:spMkLst>
            <pc:docMk/>
            <pc:sldMk cId="2334624506" sldId="320"/>
            <ac:spMk id="3" creationId="{E5072283-F4D4-49B5-837D-9907FD8A9AEB}"/>
          </ac:spMkLst>
        </pc:spChg>
        <pc:spChg chg="add del">
          <ac:chgData name="Rebecca Rottensteiner" userId="0b3bafb9-27b5-4ca3-88c6-6e68c01e6d3f" providerId="ADAL" clId="{295CF5B1-B853-4063-A4EF-2CD72E3415D0}" dt="2019-08-07T08:04:01.673" v="326"/>
          <ac:spMkLst>
            <pc:docMk/>
            <pc:sldMk cId="2334624506" sldId="320"/>
            <ac:spMk id="4" creationId="{ECE78A24-E4B1-4342-94F9-80F2F7DB9CB9}"/>
          </ac:spMkLst>
        </pc:spChg>
        <pc:spChg chg="add mod">
          <ac:chgData name="Rebecca Rottensteiner" userId="0b3bafb9-27b5-4ca3-88c6-6e68c01e6d3f" providerId="ADAL" clId="{295CF5B1-B853-4063-A4EF-2CD72E3415D0}" dt="2019-08-07T08:06:38.399" v="374" actId="2711"/>
          <ac:spMkLst>
            <pc:docMk/>
            <pc:sldMk cId="2334624506" sldId="320"/>
            <ac:spMk id="5" creationId="{C0A6AA47-04E0-4AEB-A468-09C6B3E52095}"/>
          </ac:spMkLst>
        </pc:spChg>
        <pc:grpChg chg="add del">
          <ac:chgData name="Rebecca Rottensteiner" userId="0b3bafb9-27b5-4ca3-88c6-6e68c01e6d3f" providerId="ADAL" clId="{295CF5B1-B853-4063-A4EF-2CD72E3415D0}" dt="2019-08-07T08:33:46.704" v="794"/>
          <ac:grpSpMkLst>
            <pc:docMk/>
            <pc:sldMk cId="2334624506" sldId="320"/>
            <ac:grpSpMk id="7" creationId="{9D4107A1-4339-4297-97AA-281071ACF61E}"/>
          </ac:grpSpMkLst>
        </pc:grpChg>
        <pc:grpChg chg="add">
          <ac:chgData name="Rebecca Rottensteiner" userId="0b3bafb9-27b5-4ca3-88c6-6e68c01e6d3f" providerId="ADAL" clId="{295CF5B1-B853-4063-A4EF-2CD72E3415D0}" dt="2019-08-07T08:34:29.620" v="812"/>
          <ac:grpSpMkLst>
            <pc:docMk/>
            <pc:sldMk cId="2334624506" sldId="320"/>
            <ac:grpSpMk id="10" creationId="{68A844B4-EC8D-4BDE-A891-D14913DDCC3C}"/>
          </ac:grpSpMkLst>
        </pc:grpChg>
        <pc:picChg chg="add mod">
          <ac:chgData name="Rebecca Rottensteiner" userId="0b3bafb9-27b5-4ca3-88c6-6e68c01e6d3f" providerId="ADAL" clId="{295CF5B1-B853-4063-A4EF-2CD72E3415D0}" dt="2019-08-07T08:04:31.165" v="335" actId="1076"/>
          <ac:picMkLst>
            <pc:docMk/>
            <pc:sldMk cId="2334624506" sldId="320"/>
            <ac:picMk id="5124" creationId="{1D7BCD57-B187-4C9F-9D2B-E8B1E91F0E07}"/>
          </ac:picMkLst>
        </pc:picChg>
      </pc:sldChg>
      <pc:sldChg chg="addSp modSp add del">
        <pc:chgData name="Rebecca Rottensteiner" userId="0b3bafb9-27b5-4ca3-88c6-6e68c01e6d3f" providerId="ADAL" clId="{295CF5B1-B853-4063-A4EF-2CD72E3415D0}" dt="2019-08-07T07:42:28.847" v="260" actId="2696"/>
        <pc:sldMkLst>
          <pc:docMk/>
          <pc:sldMk cId="3093184782" sldId="320"/>
        </pc:sldMkLst>
        <pc:picChg chg="add mod modCrop">
          <ac:chgData name="Rebecca Rottensteiner" userId="0b3bafb9-27b5-4ca3-88c6-6e68c01e6d3f" providerId="ADAL" clId="{295CF5B1-B853-4063-A4EF-2CD72E3415D0}" dt="2019-08-06T13:34:00.460" v="89" actId="1076"/>
          <ac:picMkLst>
            <pc:docMk/>
            <pc:sldMk cId="3093184782" sldId="320"/>
            <ac:picMk id="4" creationId="{F1C9ACD8-9E0F-4EA5-9770-02FE09FC1A8B}"/>
          </ac:picMkLst>
        </pc:picChg>
        <pc:picChg chg="add mod modCrop">
          <ac:chgData name="Rebecca Rottensteiner" userId="0b3bafb9-27b5-4ca3-88c6-6e68c01e6d3f" providerId="ADAL" clId="{295CF5B1-B853-4063-A4EF-2CD72E3415D0}" dt="2019-08-06T13:33:55.554" v="87" actId="1076"/>
          <ac:picMkLst>
            <pc:docMk/>
            <pc:sldMk cId="3093184782" sldId="320"/>
            <ac:picMk id="5" creationId="{0668EE7B-22C6-43C3-AF99-1D59BBF6D6D8}"/>
          </ac:picMkLst>
        </pc:picChg>
      </pc:sldChg>
      <pc:sldChg chg="addSp delSp modSp add">
        <pc:chgData name="Rebecca Rottensteiner" userId="0b3bafb9-27b5-4ca3-88c6-6e68c01e6d3f" providerId="ADAL" clId="{295CF5B1-B853-4063-A4EF-2CD72E3415D0}" dt="2019-08-07T08:34:32.042" v="814"/>
        <pc:sldMkLst>
          <pc:docMk/>
          <pc:sldMk cId="809283333" sldId="321"/>
        </pc:sldMkLst>
        <pc:spChg chg="mod">
          <ac:chgData name="Rebecca Rottensteiner" userId="0b3bafb9-27b5-4ca3-88c6-6e68c01e6d3f" providerId="ADAL" clId="{295CF5B1-B853-4063-A4EF-2CD72E3415D0}" dt="2019-08-07T08:07:44.819" v="398" actId="20577"/>
          <ac:spMkLst>
            <pc:docMk/>
            <pc:sldMk cId="809283333" sldId="321"/>
            <ac:spMk id="2" creationId="{15FB5745-A13E-4C1D-BD8C-C1ADDC4C1C38}"/>
          </ac:spMkLst>
        </pc:spChg>
        <pc:spChg chg="del">
          <ac:chgData name="Rebecca Rottensteiner" userId="0b3bafb9-27b5-4ca3-88c6-6e68c01e6d3f" providerId="ADAL" clId="{295CF5B1-B853-4063-A4EF-2CD72E3415D0}" dt="2019-08-07T08:07:53.492" v="399"/>
          <ac:spMkLst>
            <pc:docMk/>
            <pc:sldMk cId="809283333" sldId="321"/>
            <ac:spMk id="3" creationId="{05FCBCDF-6A67-4A65-B2F4-CE6C6370E41B}"/>
          </ac:spMkLst>
        </pc:spChg>
        <pc:spChg chg="add mod">
          <ac:chgData name="Rebecca Rottensteiner" userId="0b3bafb9-27b5-4ca3-88c6-6e68c01e6d3f" providerId="ADAL" clId="{295CF5B1-B853-4063-A4EF-2CD72E3415D0}" dt="2019-08-07T08:08:59.160" v="429" actId="20577"/>
          <ac:spMkLst>
            <pc:docMk/>
            <pc:sldMk cId="809283333" sldId="321"/>
            <ac:spMk id="4" creationId="{39D31859-4EE8-4DED-8D7C-BBFE8ACC0768}"/>
          </ac:spMkLst>
        </pc:spChg>
        <pc:spChg chg="add del mod">
          <ac:chgData name="Rebecca Rottensteiner" userId="0b3bafb9-27b5-4ca3-88c6-6e68c01e6d3f" providerId="ADAL" clId="{295CF5B1-B853-4063-A4EF-2CD72E3415D0}" dt="2019-08-07T08:08:16.784" v="406" actId="478"/>
          <ac:spMkLst>
            <pc:docMk/>
            <pc:sldMk cId="809283333" sldId="321"/>
            <ac:spMk id="5" creationId="{ADCC1968-E1CB-4B96-8C61-ABE5C769EBFA}"/>
          </ac:spMkLst>
        </pc:spChg>
        <pc:spChg chg="add mod">
          <ac:chgData name="Rebecca Rottensteiner" userId="0b3bafb9-27b5-4ca3-88c6-6e68c01e6d3f" providerId="ADAL" clId="{295CF5B1-B853-4063-A4EF-2CD72E3415D0}" dt="2019-08-07T08:09:53.387" v="446" actId="1076"/>
          <ac:spMkLst>
            <pc:docMk/>
            <pc:sldMk cId="809283333" sldId="321"/>
            <ac:spMk id="6" creationId="{0F71629D-4997-437F-B4E7-0457DED21BBA}"/>
          </ac:spMkLst>
        </pc:spChg>
        <pc:grpChg chg="add">
          <ac:chgData name="Rebecca Rottensteiner" userId="0b3bafb9-27b5-4ca3-88c6-6e68c01e6d3f" providerId="ADAL" clId="{295CF5B1-B853-4063-A4EF-2CD72E3415D0}" dt="2019-08-07T08:34:32.042" v="814"/>
          <ac:grpSpMkLst>
            <pc:docMk/>
            <pc:sldMk cId="809283333" sldId="321"/>
            <ac:grpSpMk id="8" creationId="{B1B04CF8-A7D3-4014-BA7B-053CE62CC688}"/>
          </ac:grpSpMkLst>
        </pc:grpChg>
        <pc:picChg chg="add mod">
          <ac:chgData name="Rebecca Rottensteiner" userId="0b3bafb9-27b5-4ca3-88c6-6e68c01e6d3f" providerId="ADAL" clId="{295CF5B1-B853-4063-A4EF-2CD72E3415D0}" dt="2019-08-07T08:09:57.183" v="447" actId="14100"/>
          <ac:picMkLst>
            <pc:docMk/>
            <pc:sldMk cId="809283333" sldId="321"/>
            <ac:picMk id="6149" creationId="{06A4E28C-93C8-44FB-8EAB-7255DB13619C}"/>
          </ac:picMkLst>
        </pc:picChg>
      </pc:sldChg>
      <pc:sldChg chg="addSp modSp add del">
        <pc:chgData name="Rebecca Rottensteiner" userId="0b3bafb9-27b5-4ca3-88c6-6e68c01e6d3f" providerId="ADAL" clId="{295CF5B1-B853-4063-A4EF-2CD72E3415D0}" dt="2019-08-07T07:42:28.847" v="261" actId="2696"/>
        <pc:sldMkLst>
          <pc:docMk/>
          <pc:sldMk cId="3001242063" sldId="321"/>
        </pc:sldMkLst>
        <pc:picChg chg="add mod modCrop">
          <ac:chgData name="Rebecca Rottensteiner" userId="0b3bafb9-27b5-4ca3-88c6-6e68c01e6d3f" providerId="ADAL" clId="{295CF5B1-B853-4063-A4EF-2CD72E3415D0}" dt="2019-08-06T13:34:44.089" v="98" actId="732"/>
          <ac:picMkLst>
            <pc:docMk/>
            <pc:sldMk cId="3001242063" sldId="321"/>
            <ac:picMk id="4" creationId="{F1088EB2-52BA-42EC-811D-2F19C58E7322}"/>
          </ac:picMkLst>
        </pc:picChg>
        <pc:picChg chg="add mod modCrop">
          <ac:chgData name="Rebecca Rottensteiner" userId="0b3bafb9-27b5-4ca3-88c6-6e68c01e6d3f" providerId="ADAL" clId="{295CF5B1-B853-4063-A4EF-2CD72E3415D0}" dt="2019-08-06T13:34:38.250" v="97" actId="732"/>
          <ac:picMkLst>
            <pc:docMk/>
            <pc:sldMk cId="3001242063" sldId="321"/>
            <ac:picMk id="5" creationId="{2F05EF3C-A38B-4400-9617-FA8B8A2FC627}"/>
          </ac:picMkLst>
        </pc:picChg>
      </pc:sldChg>
      <pc:sldChg chg="addSp modSp add">
        <pc:chgData name="Rebecca Rottensteiner" userId="0b3bafb9-27b5-4ca3-88c6-6e68c01e6d3f" providerId="ADAL" clId="{295CF5B1-B853-4063-A4EF-2CD72E3415D0}" dt="2019-08-07T08:34:33.008" v="815"/>
        <pc:sldMkLst>
          <pc:docMk/>
          <pc:sldMk cId="138365620" sldId="322"/>
        </pc:sldMkLst>
        <pc:spChg chg="mod">
          <ac:chgData name="Rebecca Rottensteiner" userId="0b3bafb9-27b5-4ca3-88c6-6e68c01e6d3f" providerId="ADAL" clId="{295CF5B1-B853-4063-A4EF-2CD72E3415D0}" dt="2019-08-07T08:10:10.007" v="455" actId="20577"/>
          <ac:spMkLst>
            <pc:docMk/>
            <pc:sldMk cId="138365620" sldId="322"/>
            <ac:spMk id="2" creationId="{C9FBE31B-924A-4A20-8552-B9577523476A}"/>
          </ac:spMkLst>
        </pc:spChg>
        <pc:spChg chg="mod">
          <ac:chgData name="Rebecca Rottensteiner" userId="0b3bafb9-27b5-4ca3-88c6-6e68c01e6d3f" providerId="ADAL" clId="{295CF5B1-B853-4063-A4EF-2CD72E3415D0}" dt="2019-08-07T08:22:51.077" v="599" actId="1076"/>
          <ac:spMkLst>
            <pc:docMk/>
            <pc:sldMk cId="138365620" sldId="322"/>
            <ac:spMk id="3" creationId="{567B0E0D-229D-431B-A854-85F61C222808}"/>
          </ac:spMkLst>
        </pc:spChg>
        <pc:spChg chg="add mod">
          <ac:chgData name="Rebecca Rottensteiner" userId="0b3bafb9-27b5-4ca3-88c6-6e68c01e6d3f" providerId="ADAL" clId="{295CF5B1-B853-4063-A4EF-2CD72E3415D0}" dt="2019-08-07T08:23:03.874" v="604" actId="1076"/>
          <ac:spMkLst>
            <pc:docMk/>
            <pc:sldMk cId="138365620" sldId="322"/>
            <ac:spMk id="4" creationId="{4444CCCC-9A10-4F03-A387-E62AF85B8771}"/>
          </ac:spMkLst>
        </pc:spChg>
        <pc:grpChg chg="add">
          <ac:chgData name="Rebecca Rottensteiner" userId="0b3bafb9-27b5-4ca3-88c6-6e68c01e6d3f" providerId="ADAL" clId="{295CF5B1-B853-4063-A4EF-2CD72E3415D0}" dt="2019-08-07T08:34:33.008" v="815"/>
          <ac:grpSpMkLst>
            <pc:docMk/>
            <pc:sldMk cId="138365620" sldId="322"/>
            <ac:grpSpMk id="6" creationId="{090897B0-6965-4181-B121-CE79FB1791E7}"/>
          </ac:grpSpMkLst>
        </pc:grpChg>
        <pc:picChg chg="add mod">
          <ac:chgData name="Rebecca Rottensteiner" userId="0b3bafb9-27b5-4ca3-88c6-6e68c01e6d3f" providerId="ADAL" clId="{295CF5B1-B853-4063-A4EF-2CD72E3415D0}" dt="2019-08-07T08:23:01.378" v="603" actId="1076"/>
          <ac:picMkLst>
            <pc:docMk/>
            <pc:sldMk cId="138365620" sldId="322"/>
            <ac:picMk id="9219" creationId="{00704885-F74A-4C2C-8D16-932C75AF17A2}"/>
          </ac:picMkLst>
        </pc:picChg>
      </pc:sldChg>
      <pc:sldChg chg="addSp add del">
        <pc:chgData name="Rebecca Rottensteiner" userId="0b3bafb9-27b5-4ca3-88c6-6e68c01e6d3f" providerId="ADAL" clId="{295CF5B1-B853-4063-A4EF-2CD72E3415D0}" dt="2019-08-07T07:42:28.864" v="262" actId="2696"/>
        <pc:sldMkLst>
          <pc:docMk/>
          <pc:sldMk cId="3532307745" sldId="322"/>
        </pc:sldMkLst>
        <pc:picChg chg="add">
          <ac:chgData name="Rebecca Rottensteiner" userId="0b3bafb9-27b5-4ca3-88c6-6e68c01e6d3f" providerId="ADAL" clId="{295CF5B1-B853-4063-A4EF-2CD72E3415D0}" dt="2019-08-06T13:03:48.481" v="34"/>
          <ac:picMkLst>
            <pc:docMk/>
            <pc:sldMk cId="3532307745" sldId="322"/>
            <ac:picMk id="4" creationId="{51C3D4FA-F94C-4B38-BFF0-2459A6886747}"/>
          </ac:picMkLst>
        </pc:picChg>
      </pc:sldChg>
      <pc:sldChg chg="addSp delSp modSp add">
        <pc:chgData name="Rebecca Rottensteiner" userId="0b3bafb9-27b5-4ca3-88c6-6e68c01e6d3f" providerId="ADAL" clId="{295CF5B1-B853-4063-A4EF-2CD72E3415D0}" dt="2019-08-07T08:34:34.094" v="816"/>
        <pc:sldMkLst>
          <pc:docMk/>
          <pc:sldMk cId="631329243" sldId="323"/>
        </pc:sldMkLst>
        <pc:spChg chg="mod">
          <ac:chgData name="Rebecca Rottensteiner" userId="0b3bafb9-27b5-4ca3-88c6-6e68c01e6d3f" providerId="ADAL" clId="{295CF5B1-B853-4063-A4EF-2CD72E3415D0}" dt="2019-08-07T08:10:19.676" v="460" actId="20577"/>
          <ac:spMkLst>
            <pc:docMk/>
            <pc:sldMk cId="631329243" sldId="323"/>
            <ac:spMk id="2" creationId="{E8C78DFD-8077-434D-A876-97D1022DAC34}"/>
          </ac:spMkLst>
        </pc:spChg>
        <pc:spChg chg="del">
          <ac:chgData name="Rebecca Rottensteiner" userId="0b3bafb9-27b5-4ca3-88c6-6e68c01e6d3f" providerId="ADAL" clId="{295CF5B1-B853-4063-A4EF-2CD72E3415D0}" dt="2019-08-07T08:23:17.271" v="605"/>
          <ac:spMkLst>
            <pc:docMk/>
            <pc:sldMk cId="631329243" sldId="323"/>
            <ac:spMk id="3" creationId="{8C56B907-0B2D-4B91-B41B-C8110B7724A4}"/>
          </ac:spMkLst>
        </pc:spChg>
        <pc:spChg chg="add mod">
          <ac:chgData name="Rebecca Rottensteiner" userId="0b3bafb9-27b5-4ca3-88c6-6e68c01e6d3f" providerId="ADAL" clId="{295CF5B1-B853-4063-A4EF-2CD72E3415D0}" dt="2019-08-07T08:24:33.275" v="638" actId="20577"/>
          <ac:spMkLst>
            <pc:docMk/>
            <pc:sldMk cId="631329243" sldId="323"/>
            <ac:spMk id="4" creationId="{4FC62F89-C984-492A-A9CF-76645DC41D39}"/>
          </ac:spMkLst>
        </pc:spChg>
        <pc:spChg chg="add mod">
          <ac:chgData name="Rebecca Rottensteiner" userId="0b3bafb9-27b5-4ca3-88c6-6e68c01e6d3f" providerId="ADAL" clId="{295CF5B1-B853-4063-A4EF-2CD72E3415D0}" dt="2019-08-07T08:25:25.895" v="664" actId="15"/>
          <ac:spMkLst>
            <pc:docMk/>
            <pc:sldMk cId="631329243" sldId="323"/>
            <ac:spMk id="5" creationId="{1A1237B1-6DBA-4C77-B57F-BE39F204B163}"/>
          </ac:spMkLst>
        </pc:spChg>
        <pc:grpChg chg="add">
          <ac:chgData name="Rebecca Rottensteiner" userId="0b3bafb9-27b5-4ca3-88c6-6e68c01e6d3f" providerId="ADAL" clId="{295CF5B1-B853-4063-A4EF-2CD72E3415D0}" dt="2019-08-07T08:34:34.094" v="816"/>
          <ac:grpSpMkLst>
            <pc:docMk/>
            <pc:sldMk cId="631329243" sldId="323"/>
            <ac:grpSpMk id="6" creationId="{365F2624-02FD-4B54-AE1A-73559B6E2566}"/>
          </ac:grpSpMkLst>
        </pc:grpChg>
      </pc:sldChg>
      <pc:sldChg chg="addSp add del">
        <pc:chgData name="Rebecca Rottensteiner" userId="0b3bafb9-27b5-4ca3-88c6-6e68c01e6d3f" providerId="ADAL" clId="{295CF5B1-B853-4063-A4EF-2CD72E3415D0}" dt="2019-08-07T07:42:28.881" v="263" actId="2696"/>
        <pc:sldMkLst>
          <pc:docMk/>
          <pc:sldMk cId="1806785630" sldId="323"/>
        </pc:sldMkLst>
        <pc:picChg chg="add">
          <ac:chgData name="Rebecca Rottensteiner" userId="0b3bafb9-27b5-4ca3-88c6-6e68c01e6d3f" providerId="ADAL" clId="{295CF5B1-B853-4063-A4EF-2CD72E3415D0}" dt="2019-08-06T13:03:59.025" v="36"/>
          <ac:picMkLst>
            <pc:docMk/>
            <pc:sldMk cId="1806785630" sldId="323"/>
            <ac:picMk id="4" creationId="{A8206FFA-B7A6-49B9-8BDD-B6DC73531AD4}"/>
          </ac:picMkLst>
        </pc:picChg>
      </pc:sldChg>
      <pc:sldChg chg="addSp delSp modSp add">
        <pc:chgData name="Rebecca Rottensteiner" userId="0b3bafb9-27b5-4ca3-88c6-6e68c01e6d3f" providerId="ADAL" clId="{295CF5B1-B853-4063-A4EF-2CD72E3415D0}" dt="2019-08-07T08:46:57.468" v="905" actId="207"/>
        <pc:sldMkLst>
          <pc:docMk/>
          <pc:sldMk cId="3693660910" sldId="324"/>
        </pc:sldMkLst>
        <pc:spChg chg="mod">
          <ac:chgData name="Rebecca Rottensteiner" userId="0b3bafb9-27b5-4ca3-88c6-6e68c01e6d3f" providerId="ADAL" clId="{295CF5B1-B853-4063-A4EF-2CD72E3415D0}" dt="2019-08-07T08:10:36.699" v="465" actId="20577"/>
          <ac:spMkLst>
            <pc:docMk/>
            <pc:sldMk cId="3693660910" sldId="324"/>
            <ac:spMk id="2" creationId="{C8BDBF97-9032-480B-A9CB-362B8B6CA879}"/>
          </ac:spMkLst>
        </pc:spChg>
        <pc:spChg chg="del">
          <ac:chgData name="Rebecca Rottensteiner" userId="0b3bafb9-27b5-4ca3-88c6-6e68c01e6d3f" providerId="ADAL" clId="{295CF5B1-B853-4063-A4EF-2CD72E3415D0}" dt="2019-08-07T08:25:34.455" v="665"/>
          <ac:spMkLst>
            <pc:docMk/>
            <pc:sldMk cId="3693660910" sldId="324"/>
            <ac:spMk id="3" creationId="{AE18EC41-7FD3-4EE8-BB06-6DF3B124F2BB}"/>
          </ac:spMkLst>
        </pc:spChg>
        <pc:spChg chg="add mod">
          <ac:chgData name="Rebecca Rottensteiner" userId="0b3bafb9-27b5-4ca3-88c6-6e68c01e6d3f" providerId="ADAL" clId="{295CF5B1-B853-4063-A4EF-2CD72E3415D0}" dt="2019-08-07T08:46:57.468" v="905" actId="207"/>
          <ac:spMkLst>
            <pc:docMk/>
            <pc:sldMk cId="3693660910" sldId="324"/>
            <ac:spMk id="4" creationId="{4F8C1A24-0EE2-4C73-B7D8-90389B3AC960}"/>
          </ac:spMkLst>
        </pc:spChg>
        <pc:spChg chg="add mod">
          <ac:chgData name="Rebecca Rottensteiner" userId="0b3bafb9-27b5-4ca3-88c6-6e68c01e6d3f" providerId="ADAL" clId="{295CF5B1-B853-4063-A4EF-2CD72E3415D0}" dt="2019-08-07T08:26:15.547" v="675" actId="207"/>
          <ac:spMkLst>
            <pc:docMk/>
            <pc:sldMk cId="3693660910" sldId="324"/>
            <ac:spMk id="5" creationId="{D82E12C3-7A04-46B3-BF87-45CA876723FC}"/>
          </ac:spMkLst>
        </pc:spChg>
        <pc:spChg chg="add mod">
          <ac:chgData name="Rebecca Rottensteiner" userId="0b3bafb9-27b5-4ca3-88c6-6e68c01e6d3f" providerId="ADAL" clId="{295CF5B1-B853-4063-A4EF-2CD72E3415D0}" dt="2019-08-07T08:26:39.871" v="683" actId="1076"/>
          <ac:spMkLst>
            <pc:docMk/>
            <pc:sldMk cId="3693660910" sldId="324"/>
            <ac:spMk id="6" creationId="{C738248F-B0E1-4B85-B309-CABFB7AAF044}"/>
          </ac:spMkLst>
        </pc:spChg>
        <pc:grpChg chg="add">
          <ac:chgData name="Rebecca Rottensteiner" userId="0b3bafb9-27b5-4ca3-88c6-6e68c01e6d3f" providerId="ADAL" clId="{295CF5B1-B853-4063-A4EF-2CD72E3415D0}" dt="2019-08-07T08:34:35.084" v="817"/>
          <ac:grpSpMkLst>
            <pc:docMk/>
            <pc:sldMk cId="3693660910" sldId="324"/>
            <ac:grpSpMk id="8" creationId="{A5A2F4CB-AE47-4297-A040-FE72B0A5429E}"/>
          </ac:grpSpMkLst>
        </pc:grpChg>
        <pc:picChg chg="add mod">
          <ac:chgData name="Rebecca Rottensteiner" userId="0b3bafb9-27b5-4ca3-88c6-6e68c01e6d3f" providerId="ADAL" clId="{295CF5B1-B853-4063-A4EF-2CD72E3415D0}" dt="2019-08-07T08:26:43.967" v="685" actId="1076"/>
          <ac:picMkLst>
            <pc:docMk/>
            <pc:sldMk cId="3693660910" sldId="324"/>
            <ac:picMk id="11269" creationId="{8B291024-2AC3-4D6A-A433-81BDA21C5A1A}"/>
          </ac:picMkLst>
        </pc:picChg>
      </pc:sldChg>
      <pc:sldChg chg="addSp add del">
        <pc:chgData name="Rebecca Rottensteiner" userId="0b3bafb9-27b5-4ca3-88c6-6e68c01e6d3f" providerId="ADAL" clId="{295CF5B1-B853-4063-A4EF-2CD72E3415D0}" dt="2019-08-07T07:42:28.881" v="264" actId="2696"/>
        <pc:sldMkLst>
          <pc:docMk/>
          <pc:sldMk cId="4191133596" sldId="324"/>
        </pc:sldMkLst>
        <pc:picChg chg="add">
          <ac:chgData name="Rebecca Rottensteiner" userId="0b3bafb9-27b5-4ca3-88c6-6e68c01e6d3f" providerId="ADAL" clId="{295CF5B1-B853-4063-A4EF-2CD72E3415D0}" dt="2019-08-06T13:04:12.600" v="38"/>
          <ac:picMkLst>
            <pc:docMk/>
            <pc:sldMk cId="4191133596" sldId="324"/>
            <ac:picMk id="4" creationId="{0B7FDC1E-453E-4FC3-9390-BAE7B29C2D67}"/>
          </ac:picMkLst>
        </pc:picChg>
      </pc:sldChg>
      <pc:sldChg chg="addSp add del">
        <pc:chgData name="Rebecca Rottensteiner" userId="0b3bafb9-27b5-4ca3-88c6-6e68c01e6d3f" providerId="ADAL" clId="{295CF5B1-B853-4063-A4EF-2CD72E3415D0}" dt="2019-08-07T07:42:28.897" v="265" actId="2696"/>
        <pc:sldMkLst>
          <pc:docMk/>
          <pc:sldMk cId="713507964" sldId="325"/>
        </pc:sldMkLst>
        <pc:picChg chg="add">
          <ac:chgData name="Rebecca Rottensteiner" userId="0b3bafb9-27b5-4ca3-88c6-6e68c01e6d3f" providerId="ADAL" clId="{295CF5B1-B853-4063-A4EF-2CD72E3415D0}" dt="2019-08-06T13:04:23.104" v="40"/>
          <ac:picMkLst>
            <pc:docMk/>
            <pc:sldMk cId="713507964" sldId="325"/>
            <ac:picMk id="4" creationId="{3E497810-6A98-4BA7-A1B4-533532E27D10}"/>
          </ac:picMkLst>
        </pc:picChg>
      </pc:sldChg>
      <pc:sldChg chg="modSp add del">
        <pc:chgData name="Rebecca Rottensteiner" userId="0b3bafb9-27b5-4ca3-88c6-6e68c01e6d3f" providerId="ADAL" clId="{295CF5B1-B853-4063-A4EF-2CD72E3415D0}" dt="2019-08-07T08:26:53.892" v="686" actId="2696"/>
        <pc:sldMkLst>
          <pc:docMk/>
          <pc:sldMk cId="1140084976" sldId="325"/>
        </pc:sldMkLst>
        <pc:spChg chg="mod">
          <ac:chgData name="Rebecca Rottensteiner" userId="0b3bafb9-27b5-4ca3-88c6-6e68c01e6d3f" providerId="ADAL" clId="{295CF5B1-B853-4063-A4EF-2CD72E3415D0}" dt="2019-08-07T08:10:48.180" v="468" actId="20577"/>
          <ac:spMkLst>
            <pc:docMk/>
            <pc:sldMk cId="1140084976" sldId="325"/>
            <ac:spMk id="2" creationId="{E4EB3DF5-8643-47F6-9138-B9122E7D6973}"/>
          </ac:spMkLst>
        </pc:spChg>
      </pc:sldChg>
      <pc:sldChg chg="addSp add del">
        <pc:chgData name="Rebecca Rottensteiner" userId="0b3bafb9-27b5-4ca3-88c6-6e68c01e6d3f" providerId="ADAL" clId="{295CF5B1-B853-4063-A4EF-2CD72E3415D0}" dt="2019-08-07T07:42:28.928" v="266" actId="2696"/>
        <pc:sldMkLst>
          <pc:docMk/>
          <pc:sldMk cId="2239434331" sldId="326"/>
        </pc:sldMkLst>
        <pc:picChg chg="add">
          <ac:chgData name="Rebecca Rottensteiner" userId="0b3bafb9-27b5-4ca3-88c6-6e68c01e6d3f" providerId="ADAL" clId="{295CF5B1-B853-4063-A4EF-2CD72E3415D0}" dt="2019-08-06T13:04:53.825" v="42"/>
          <ac:picMkLst>
            <pc:docMk/>
            <pc:sldMk cId="2239434331" sldId="326"/>
            <ac:picMk id="4" creationId="{5E201735-6FA1-48C9-A3BD-24C98FC7DDA9}"/>
          </ac:picMkLst>
        </pc:picChg>
        <pc:picChg chg="add">
          <ac:chgData name="Rebecca Rottensteiner" userId="0b3bafb9-27b5-4ca3-88c6-6e68c01e6d3f" providerId="ADAL" clId="{295CF5B1-B853-4063-A4EF-2CD72E3415D0}" dt="2019-08-06T13:05:04.246" v="43"/>
          <ac:picMkLst>
            <pc:docMk/>
            <pc:sldMk cId="2239434331" sldId="326"/>
            <ac:picMk id="5" creationId="{58AA586A-01D1-412F-8085-72D14417C7D0}"/>
          </ac:picMkLst>
        </pc:picChg>
      </pc:sldChg>
      <pc:sldChg chg="addSp delSp modSp add">
        <pc:chgData name="Rebecca Rottensteiner" userId="0b3bafb9-27b5-4ca3-88c6-6e68c01e6d3f" providerId="ADAL" clId="{295CF5B1-B853-4063-A4EF-2CD72E3415D0}" dt="2019-08-07T08:46:49.973" v="903" actId="207"/>
        <pc:sldMkLst>
          <pc:docMk/>
          <pc:sldMk cId="3372983987" sldId="326"/>
        </pc:sldMkLst>
        <pc:spChg chg="mod">
          <ac:chgData name="Rebecca Rottensteiner" userId="0b3bafb9-27b5-4ca3-88c6-6e68c01e6d3f" providerId="ADAL" clId="{295CF5B1-B853-4063-A4EF-2CD72E3415D0}" dt="2019-08-07T08:10:55.370" v="471" actId="20577"/>
          <ac:spMkLst>
            <pc:docMk/>
            <pc:sldMk cId="3372983987" sldId="326"/>
            <ac:spMk id="2" creationId="{2D07D02C-1A34-4B38-8587-74AB8247674A}"/>
          </ac:spMkLst>
        </pc:spChg>
        <pc:spChg chg="del">
          <ac:chgData name="Rebecca Rottensteiner" userId="0b3bafb9-27b5-4ca3-88c6-6e68c01e6d3f" providerId="ADAL" clId="{295CF5B1-B853-4063-A4EF-2CD72E3415D0}" dt="2019-08-07T08:27:00.045" v="687"/>
          <ac:spMkLst>
            <pc:docMk/>
            <pc:sldMk cId="3372983987" sldId="326"/>
            <ac:spMk id="3" creationId="{EE725E0B-2FFE-4C8C-9B7B-DB362434D06E}"/>
          </ac:spMkLst>
        </pc:spChg>
        <pc:spChg chg="add mod">
          <ac:chgData name="Rebecca Rottensteiner" userId="0b3bafb9-27b5-4ca3-88c6-6e68c01e6d3f" providerId="ADAL" clId="{295CF5B1-B853-4063-A4EF-2CD72E3415D0}" dt="2019-08-07T08:46:49.973" v="903" actId="207"/>
          <ac:spMkLst>
            <pc:docMk/>
            <pc:sldMk cId="3372983987" sldId="326"/>
            <ac:spMk id="4" creationId="{F6FA5F55-453C-4F84-8E2B-241CBB7869DA}"/>
          </ac:spMkLst>
        </pc:spChg>
        <pc:spChg chg="add mod">
          <ac:chgData name="Rebecca Rottensteiner" userId="0b3bafb9-27b5-4ca3-88c6-6e68c01e6d3f" providerId="ADAL" clId="{295CF5B1-B853-4063-A4EF-2CD72E3415D0}" dt="2019-08-07T08:31:40.289" v="757" actId="1076"/>
          <ac:spMkLst>
            <pc:docMk/>
            <pc:sldMk cId="3372983987" sldId="326"/>
            <ac:spMk id="5" creationId="{352DAD5C-B9F7-4585-8051-C3ABA3D84C0A}"/>
          </ac:spMkLst>
        </pc:spChg>
        <pc:grpChg chg="add">
          <ac:chgData name="Rebecca Rottensteiner" userId="0b3bafb9-27b5-4ca3-88c6-6e68c01e6d3f" providerId="ADAL" clId="{295CF5B1-B853-4063-A4EF-2CD72E3415D0}" dt="2019-08-07T08:34:36.108" v="818"/>
          <ac:grpSpMkLst>
            <pc:docMk/>
            <pc:sldMk cId="3372983987" sldId="326"/>
            <ac:grpSpMk id="7" creationId="{100412D2-40C4-4DDF-B70F-74BD4CB24443}"/>
          </ac:grpSpMkLst>
        </pc:grpChg>
        <pc:picChg chg="add mod">
          <ac:chgData name="Rebecca Rottensteiner" userId="0b3bafb9-27b5-4ca3-88c6-6e68c01e6d3f" providerId="ADAL" clId="{295CF5B1-B853-4063-A4EF-2CD72E3415D0}" dt="2019-08-07T08:31:16.357" v="750" actId="1076"/>
          <ac:picMkLst>
            <pc:docMk/>
            <pc:sldMk cId="3372983987" sldId="326"/>
            <ac:picMk id="12292" creationId="{97973A69-CC60-48A3-A396-430DDA9F655B}"/>
          </ac:picMkLst>
        </pc:picChg>
      </pc:sldChg>
      <pc:sldChg chg="addSp add del">
        <pc:chgData name="Rebecca Rottensteiner" userId="0b3bafb9-27b5-4ca3-88c6-6e68c01e6d3f" providerId="ADAL" clId="{295CF5B1-B853-4063-A4EF-2CD72E3415D0}" dt="2019-08-07T07:42:28.944" v="267" actId="2696"/>
        <pc:sldMkLst>
          <pc:docMk/>
          <pc:sldMk cId="1878475913" sldId="327"/>
        </pc:sldMkLst>
        <pc:picChg chg="add">
          <ac:chgData name="Rebecca Rottensteiner" userId="0b3bafb9-27b5-4ca3-88c6-6e68c01e6d3f" providerId="ADAL" clId="{295CF5B1-B853-4063-A4EF-2CD72E3415D0}" dt="2019-08-06T13:05:15.918" v="45"/>
          <ac:picMkLst>
            <pc:docMk/>
            <pc:sldMk cId="1878475913" sldId="327"/>
            <ac:picMk id="4" creationId="{BF81F9B0-AE5B-4F85-A86C-53B5B3AFAD17}"/>
          </ac:picMkLst>
        </pc:picChg>
      </pc:sldChg>
      <pc:sldChg chg="addSp delSp modSp add">
        <pc:chgData name="Rebecca Rottensteiner" userId="0b3bafb9-27b5-4ca3-88c6-6e68c01e6d3f" providerId="ADAL" clId="{295CF5B1-B853-4063-A4EF-2CD72E3415D0}" dt="2019-08-07T08:46:42.909" v="902" actId="1076"/>
        <pc:sldMkLst>
          <pc:docMk/>
          <pc:sldMk cId="3492909295" sldId="327"/>
        </pc:sldMkLst>
        <pc:spChg chg="mod">
          <ac:chgData name="Rebecca Rottensteiner" userId="0b3bafb9-27b5-4ca3-88c6-6e68c01e6d3f" providerId="ADAL" clId="{295CF5B1-B853-4063-A4EF-2CD72E3415D0}" dt="2019-08-07T08:29:44.534" v="725" actId="2711"/>
          <ac:spMkLst>
            <pc:docMk/>
            <pc:sldMk cId="3492909295" sldId="327"/>
            <ac:spMk id="2" creationId="{A5C7B3F4-112F-4CAE-9521-C7A263C050E7}"/>
          </ac:spMkLst>
        </pc:spChg>
        <pc:spChg chg="del">
          <ac:chgData name="Rebecca Rottensteiner" userId="0b3bafb9-27b5-4ca3-88c6-6e68c01e6d3f" providerId="ADAL" clId="{295CF5B1-B853-4063-A4EF-2CD72E3415D0}" dt="2019-08-07T08:27:19.331" v="691"/>
          <ac:spMkLst>
            <pc:docMk/>
            <pc:sldMk cId="3492909295" sldId="327"/>
            <ac:spMk id="3" creationId="{E82782CA-386F-46C2-8933-73FBA697DF70}"/>
          </ac:spMkLst>
        </pc:spChg>
        <pc:spChg chg="add del mod">
          <ac:chgData name="Rebecca Rottensteiner" userId="0b3bafb9-27b5-4ca3-88c6-6e68c01e6d3f" providerId="ADAL" clId="{295CF5B1-B853-4063-A4EF-2CD72E3415D0}" dt="2019-08-07T08:29:36.058" v="723" actId="478"/>
          <ac:spMkLst>
            <pc:docMk/>
            <pc:sldMk cId="3492909295" sldId="327"/>
            <ac:spMk id="4" creationId="{8851453B-F31A-460E-AD16-C2489E35455F}"/>
          </ac:spMkLst>
        </pc:spChg>
        <pc:spChg chg="add del mod">
          <ac:chgData name="Rebecca Rottensteiner" userId="0b3bafb9-27b5-4ca3-88c6-6e68c01e6d3f" providerId="ADAL" clId="{295CF5B1-B853-4063-A4EF-2CD72E3415D0}" dt="2019-08-07T08:29:35.325" v="722" actId="478"/>
          <ac:spMkLst>
            <pc:docMk/>
            <pc:sldMk cId="3492909295" sldId="327"/>
            <ac:spMk id="5" creationId="{DDD97A90-A937-404C-9E48-72154A7F9CF3}"/>
          </ac:spMkLst>
        </pc:spChg>
        <pc:spChg chg="add del mod">
          <ac:chgData name="Rebecca Rottensteiner" userId="0b3bafb9-27b5-4ca3-88c6-6e68c01e6d3f" providerId="ADAL" clId="{295CF5B1-B853-4063-A4EF-2CD72E3415D0}" dt="2019-08-07T08:29:40.743" v="724"/>
          <ac:spMkLst>
            <pc:docMk/>
            <pc:sldMk cId="3492909295" sldId="327"/>
            <ac:spMk id="6" creationId="{C40F9588-8C9E-4652-9B7B-05D085FF691F}"/>
          </ac:spMkLst>
        </pc:spChg>
        <pc:spChg chg="add mod">
          <ac:chgData name="Rebecca Rottensteiner" userId="0b3bafb9-27b5-4ca3-88c6-6e68c01e6d3f" providerId="ADAL" clId="{295CF5B1-B853-4063-A4EF-2CD72E3415D0}" dt="2019-08-07T08:46:28.756" v="897" actId="207"/>
          <ac:spMkLst>
            <pc:docMk/>
            <pc:sldMk cId="3492909295" sldId="327"/>
            <ac:spMk id="7" creationId="{E2DC319C-5DFC-4953-9023-B2B83CF1A601}"/>
          </ac:spMkLst>
        </pc:spChg>
        <pc:spChg chg="add del mod">
          <ac:chgData name="Rebecca Rottensteiner" userId="0b3bafb9-27b5-4ca3-88c6-6e68c01e6d3f" providerId="ADAL" clId="{295CF5B1-B853-4063-A4EF-2CD72E3415D0}" dt="2019-08-07T08:30:52.588" v="744" actId="478"/>
          <ac:spMkLst>
            <pc:docMk/>
            <pc:sldMk cId="3492909295" sldId="327"/>
            <ac:spMk id="8" creationId="{31E72942-5FFC-4723-B2CD-5EA2B5845D3B}"/>
          </ac:spMkLst>
        </pc:spChg>
        <pc:spChg chg="add mod">
          <ac:chgData name="Rebecca Rottensteiner" userId="0b3bafb9-27b5-4ca3-88c6-6e68c01e6d3f" providerId="ADAL" clId="{295CF5B1-B853-4063-A4EF-2CD72E3415D0}" dt="2019-08-07T08:46:42.909" v="902" actId="1076"/>
          <ac:spMkLst>
            <pc:docMk/>
            <pc:sldMk cId="3492909295" sldId="327"/>
            <ac:spMk id="10" creationId="{6E9FA26D-F1FF-4F3F-B98A-A7007C53E615}"/>
          </ac:spMkLst>
        </pc:spChg>
        <pc:grpChg chg="add">
          <ac:chgData name="Rebecca Rottensteiner" userId="0b3bafb9-27b5-4ca3-88c6-6e68c01e6d3f" providerId="ADAL" clId="{295CF5B1-B853-4063-A4EF-2CD72E3415D0}" dt="2019-08-07T08:34:37.038" v="819"/>
          <ac:grpSpMkLst>
            <pc:docMk/>
            <pc:sldMk cId="3492909295" sldId="327"/>
            <ac:grpSpMk id="11" creationId="{FF157847-E877-420E-8D67-4EE6A4CADE7C}"/>
          </ac:grpSpMkLst>
        </pc:grpChg>
        <pc:picChg chg="add mod">
          <ac:chgData name="Rebecca Rottensteiner" userId="0b3bafb9-27b5-4ca3-88c6-6e68c01e6d3f" providerId="ADAL" clId="{295CF5B1-B853-4063-A4EF-2CD72E3415D0}" dt="2019-08-07T08:46:40.073" v="901" actId="1076"/>
          <ac:picMkLst>
            <pc:docMk/>
            <pc:sldMk cId="3492909295" sldId="327"/>
            <ac:picMk id="13316" creationId="{A87FA78F-9EB2-4EBA-8A87-3122C7D26367}"/>
          </ac:picMkLst>
        </pc:picChg>
      </pc:sldChg>
      <pc:sldChg chg="addSp modSp add">
        <pc:chgData name="Rebecca Rottensteiner" userId="0b3bafb9-27b5-4ca3-88c6-6e68c01e6d3f" providerId="ADAL" clId="{295CF5B1-B853-4063-A4EF-2CD72E3415D0}" dt="2019-08-07T08:46:17.690" v="895" actId="1076"/>
        <pc:sldMkLst>
          <pc:docMk/>
          <pc:sldMk cId="2481874531" sldId="328"/>
        </pc:sldMkLst>
        <pc:spChg chg="mod">
          <ac:chgData name="Rebecca Rottensteiner" userId="0b3bafb9-27b5-4ca3-88c6-6e68c01e6d3f" providerId="ADAL" clId="{295CF5B1-B853-4063-A4EF-2CD72E3415D0}" dt="2019-08-07T08:11:08.375" v="479" actId="20577"/>
          <ac:spMkLst>
            <pc:docMk/>
            <pc:sldMk cId="2481874531" sldId="328"/>
            <ac:spMk id="2" creationId="{984E628E-21EA-4A88-8DB6-EC391D3B4B0F}"/>
          </ac:spMkLst>
        </pc:spChg>
        <pc:spChg chg="mod">
          <ac:chgData name="Rebecca Rottensteiner" userId="0b3bafb9-27b5-4ca3-88c6-6e68c01e6d3f" providerId="ADAL" clId="{295CF5B1-B853-4063-A4EF-2CD72E3415D0}" dt="2019-08-07T08:28:28.912" v="704" actId="1076"/>
          <ac:spMkLst>
            <pc:docMk/>
            <pc:sldMk cId="2481874531" sldId="328"/>
            <ac:spMk id="3" creationId="{D7214158-1CF2-4195-BC3D-67C9292DCF7A}"/>
          </ac:spMkLst>
        </pc:spChg>
        <pc:spChg chg="add mod">
          <ac:chgData name="Rebecca Rottensteiner" userId="0b3bafb9-27b5-4ca3-88c6-6e68c01e6d3f" providerId="ADAL" clId="{295CF5B1-B853-4063-A4EF-2CD72E3415D0}" dt="2019-08-07T08:46:17.690" v="895" actId="1076"/>
          <ac:spMkLst>
            <pc:docMk/>
            <pc:sldMk cId="2481874531" sldId="328"/>
            <ac:spMk id="4" creationId="{DFDFE826-D459-4B19-A889-2E6898B2A0A0}"/>
          </ac:spMkLst>
        </pc:spChg>
        <pc:grpChg chg="add">
          <ac:chgData name="Rebecca Rottensteiner" userId="0b3bafb9-27b5-4ca3-88c6-6e68c01e6d3f" providerId="ADAL" clId="{295CF5B1-B853-4063-A4EF-2CD72E3415D0}" dt="2019-08-07T08:34:38.120" v="820"/>
          <ac:grpSpMkLst>
            <pc:docMk/>
            <pc:sldMk cId="2481874531" sldId="328"/>
            <ac:grpSpMk id="6" creationId="{6D22AA72-998F-42C5-869B-696137D716A1}"/>
          </ac:grpSpMkLst>
        </pc:grpChg>
        <pc:picChg chg="add mod">
          <ac:chgData name="Rebecca Rottensteiner" userId="0b3bafb9-27b5-4ca3-88c6-6e68c01e6d3f" providerId="ADAL" clId="{295CF5B1-B853-4063-A4EF-2CD72E3415D0}" dt="2019-08-07T08:46:14.686" v="893" actId="1076"/>
          <ac:picMkLst>
            <pc:docMk/>
            <pc:sldMk cId="2481874531" sldId="328"/>
            <ac:picMk id="14339" creationId="{5A192808-B5C2-4F07-9138-55B8332905A6}"/>
          </ac:picMkLst>
        </pc:picChg>
      </pc:sldChg>
      <pc:sldChg chg="addSp add del">
        <pc:chgData name="Rebecca Rottensteiner" userId="0b3bafb9-27b5-4ca3-88c6-6e68c01e6d3f" providerId="ADAL" clId="{295CF5B1-B853-4063-A4EF-2CD72E3415D0}" dt="2019-08-07T07:42:28.975" v="268" actId="2696"/>
        <pc:sldMkLst>
          <pc:docMk/>
          <pc:sldMk cId="3515197481" sldId="328"/>
        </pc:sldMkLst>
        <pc:picChg chg="add">
          <ac:chgData name="Rebecca Rottensteiner" userId="0b3bafb9-27b5-4ca3-88c6-6e68c01e6d3f" providerId="ADAL" clId="{295CF5B1-B853-4063-A4EF-2CD72E3415D0}" dt="2019-08-06T13:05:26.631" v="47"/>
          <ac:picMkLst>
            <pc:docMk/>
            <pc:sldMk cId="3515197481" sldId="328"/>
            <ac:picMk id="4" creationId="{E579E357-2951-4F3B-A876-49D581DE0BE3}"/>
          </ac:picMkLst>
        </pc:picChg>
      </pc:sldChg>
      <pc:sldChg chg="addSp delSp modSp add">
        <pc:chgData name="Rebecca Rottensteiner" userId="0b3bafb9-27b5-4ca3-88c6-6e68c01e6d3f" providerId="ADAL" clId="{295CF5B1-B853-4063-A4EF-2CD72E3415D0}" dt="2019-08-07T08:45:40.963" v="886" actId="207"/>
        <pc:sldMkLst>
          <pc:docMk/>
          <pc:sldMk cId="2180468642" sldId="329"/>
        </pc:sldMkLst>
        <pc:spChg chg="mod">
          <ac:chgData name="Rebecca Rottensteiner" userId="0b3bafb9-27b5-4ca3-88c6-6e68c01e6d3f" providerId="ADAL" clId="{295CF5B1-B853-4063-A4EF-2CD72E3415D0}" dt="2019-08-07T08:11:17.630" v="483" actId="20577"/>
          <ac:spMkLst>
            <pc:docMk/>
            <pc:sldMk cId="2180468642" sldId="329"/>
            <ac:spMk id="2" creationId="{4C498B85-C18C-41B1-BE13-1FE9B31B4E7A}"/>
          </ac:spMkLst>
        </pc:spChg>
        <pc:spChg chg="del">
          <ac:chgData name="Rebecca Rottensteiner" userId="0b3bafb9-27b5-4ca3-88c6-6e68c01e6d3f" providerId="ADAL" clId="{295CF5B1-B853-4063-A4EF-2CD72E3415D0}" dt="2019-08-07T08:32:38.297" v="778"/>
          <ac:spMkLst>
            <pc:docMk/>
            <pc:sldMk cId="2180468642" sldId="329"/>
            <ac:spMk id="3" creationId="{1B5F9B9F-4513-4B3B-9A66-47AF81535515}"/>
          </ac:spMkLst>
        </pc:spChg>
        <pc:spChg chg="add mod">
          <ac:chgData name="Rebecca Rottensteiner" userId="0b3bafb9-27b5-4ca3-88c6-6e68c01e6d3f" providerId="ADAL" clId="{295CF5B1-B853-4063-A4EF-2CD72E3415D0}" dt="2019-08-07T08:45:40.963" v="886" actId="207"/>
          <ac:spMkLst>
            <pc:docMk/>
            <pc:sldMk cId="2180468642" sldId="329"/>
            <ac:spMk id="4" creationId="{B948D96B-58D4-494B-A326-1CE11D08E0A6}"/>
          </ac:spMkLst>
        </pc:spChg>
        <pc:spChg chg="add mod">
          <ac:chgData name="Rebecca Rottensteiner" userId="0b3bafb9-27b5-4ca3-88c6-6e68c01e6d3f" providerId="ADAL" clId="{295CF5B1-B853-4063-A4EF-2CD72E3415D0}" dt="2019-08-07T08:45:35.174" v="884" actId="2711"/>
          <ac:spMkLst>
            <pc:docMk/>
            <pc:sldMk cId="2180468642" sldId="329"/>
            <ac:spMk id="5" creationId="{6E29E8B3-971E-4750-9F0A-2A9F1A4535A5}"/>
          </ac:spMkLst>
        </pc:spChg>
        <pc:grpChg chg="add">
          <ac:chgData name="Rebecca Rottensteiner" userId="0b3bafb9-27b5-4ca3-88c6-6e68c01e6d3f" providerId="ADAL" clId="{295CF5B1-B853-4063-A4EF-2CD72E3415D0}" dt="2019-08-07T08:34:40.307" v="822"/>
          <ac:grpSpMkLst>
            <pc:docMk/>
            <pc:sldMk cId="2180468642" sldId="329"/>
            <ac:grpSpMk id="7" creationId="{F7FB82FF-7FF0-4329-9DDE-1F5557BC26E3}"/>
          </ac:grpSpMkLst>
        </pc:grpChg>
        <pc:picChg chg="add mod">
          <ac:chgData name="Rebecca Rottensteiner" userId="0b3bafb9-27b5-4ca3-88c6-6e68c01e6d3f" providerId="ADAL" clId="{295CF5B1-B853-4063-A4EF-2CD72E3415D0}" dt="2019-08-07T08:44:47.367" v="863" actId="14100"/>
          <ac:picMkLst>
            <pc:docMk/>
            <pc:sldMk cId="2180468642" sldId="329"/>
            <ac:picMk id="16388" creationId="{46390154-5390-4B41-9C67-AA68714D6F61}"/>
          </ac:picMkLst>
        </pc:picChg>
      </pc:sldChg>
      <pc:sldChg chg="addSp add del">
        <pc:chgData name="Rebecca Rottensteiner" userId="0b3bafb9-27b5-4ca3-88c6-6e68c01e6d3f" providerId="ADAL" clId="{295CF5B1-B853-4063-A4EF-2CD72E3415D0}" dt="2019-08-07T07:42:28.991" v="269" actId="2696"/>
        <pc:sldMkLst>
          <pc:docMk/>
          <pc:sldMk cId="2926659165" sldId="329"/>
        </pc:sldMkLst>
        <pc:picChg chg="add">
          <ac:chgData name="Rebecca Rottensteiner" userId="0b3bafb9-27b5-4ca3-88c6-6e68c01e6d3f" providerId="ADAL" clId="{295CF5B1-B853-4063-A4EF-2CD72E3415D0}" dt="2019-08-06T13:05:44.584" v="49"/>
          <ac:picMkLst>
            <pc:docMk/>
            <pc:sldMk cId="2926659165" sldId="329"/>
            <ac:picMk id="4" creationId="{944D0889-2C48-4055-A36E-84320B9F0960}"/>
          </ac:picMkLst>
        </pc:picChg>
        <pc:picChg chg="add">
          <ac:chgData name="Rebecca Rottensteiner" userId="0b3bafb9-27b5-4ca3-88c6-6e68c01e6d3f" providerId="ADAL" clId="{295CF5B1-B853-4063-A4EF-2CD72E3415D0}" dt="2019-08-06T13:05:55.011" v="50"/>
          <ac:picMkLst>
            <pc:docMk/>
            <pc:sldMk cId="2926659165" sldId="329"/>
            <ac:picMk id="5" creationId="{3505C1C1-33F4-4016-B93D-EBD2BCCFE22C}"/>
          </ac:picMkLst>
        </pc:picChg>
      </pc:sldChg>
      <pc:sldChg chg="addSp add del">
        <pc:chgData name="Rebecca Rottensteiner" userId="0b3bafb9-27b5-4ca3-88c6-6e68c01e6d3f" providerId="ADAL" clId="{295CF5B1-B853-4063-A4EF-2CD72E3415D0}" dt="2019-08-07T07:42:28.991" v="270" actId="2696"/>
        <pc:sldMkLst>
          <pc:docMk/>
          <pc:sldMk cId="652057678" sldId="330"/>
        </pc:sldMkLst>
        <pc:picChg chg="add">
          <ac:chgData name="Rebecca Rottensteiner" userId="0b3bafb9-27b5-4ca3-88c6-6e68c01e6d3f" providerId="ADAL" clId="{295CF5B1-B853-4063-A4EF-2CD72E3415D0}" dt="2019-08-06T13:06:06.239" v="52"/>
          <ac:picMkLst>
            <pc:docMk/>
            <pc:sldMk cId="652057678" sldId="330"/>
            <ac:picMk id="4" creationId="{7FDC084E-647B-41B2-9AC5-EC7ED932EAB8}"/>
          </ac:picMkLst>
        </pc:picChg>
      </pc:sldChg>
      <pc:sldChg chg="addSp delSp modSp add">
        <pc:chgData name="Rebecca Rottensteiner" userId="0b3bafb9-27b5-4ca3-88c6-6e68c01e6d3f" providerId="ADAL" clId="{295CF5B1-B853-4063-A4EF-2CD72E3415D0}" dt="2019-08-07T08:44:32.901" v="859" actId="14100"/>
        <pc:sldMkLst>
          <pc:docMk/>
          <pc:sldMk cId="3315802124" sldId="330"/>
        </pc:sldMkLst>
        <pc:spChg chg="mod">
          <ac:chgData name="Rebecca Rottensteiner" userId="0b3bafb9-27b5-4ca3-88c6-6e68c01e6d3f" providerId="ADAL" clId="{295CF5B1-B853-4063-A4EF-2CD72E3415D0}" dt="2019-08-07T08:11:33.381" v="489" actId="20577"/>
          <ac:spMkLst>
            <pc:docMk/>
            <pc:sldMk cId="3315802124" sldId="330"/>
            <ac:spMk id="2" creationId="{C6074AE7-365A-475B-A0F4-D35299260EA5}"/>
          </ac:spMkLst>
        </pc:spChg>
        <pc:spChg chg="del">
          <ac:chgData name="Rebecca Rottensteiner" userId="0b3bafb9-27b5-4ca3-88c6-6e68c01e6d3f" providerId="ADAL" clId="{295CF5B1-B853-4063-A4EF-2CD72E3415D0}" dt="2019-08-07T08:14:46.241" v="553"/>
          <ac:spMkLst>
            <pc:docMk/>
            <pc:sldMk cId="3315802124" sldId="330"/>
            <ac:spMk id="3" creationId="{81646995-3474-45D0-AF64-CF5841C9F043}"/>
          </ac:spMkLst>
        </pc:spChg>
        <pc:spChg chg="add mod">
          <ac:chgData name="Rebecca Rottensteiner" userId="0b3bafb9-27b5-4ca3-88c6-6e68c01e6d3f" providerId="ADAL" clId="{295CF5B1-B853-4063-A4EF-2CD72E3415D0}" dt="2019-08-07T08:16:55.278" v="588" actId="1076"/>
          <ac:spMkLst>
            <pc:docMk/>
            <pc:sldMk cId="3315802124" sldId="330"/>
            <ac:spMk id="4" creationId="{28D4F272-7AB0-4E2A-8146-5A123865B702}"/>
          </ac:spMkLst>
        </pc:spChg>
        <pc:spChg chg="add mod">
          <ac:chgData name="Rebecca Rottensteiner" userId="0b3bafb9-27b5-4ca3-88c6-6e68c01e6d3f" providerId="ADAL" clId="{295CF5B1-B853-4063-A4EF-2CD72E3415D0}" dt="2019-08-07T08:44:32.901" v="859" actId="14100"/>
          <ac:spMkLst>
            <pc:docMk/>
            <pc:sldMk cId="3315802124" sldId="330"/>
            <ac:spMk id="5" creationId="{4DFB1023-2579-4D37-9219-DAA28093F244}"/>
          </ac:spMkLst>
        </pc:spChg>
        <pc:grpChg chg="add">
          <ac:chgData name="Rebecca Rottensteiner" userId="0b3bafb9-27b5-4ca3-88c6-6e68c01e6d3f" providerId="ADAL" clId="{295CF5B1-B853-4063-A4EF-2CD72E3415D0}" dt="2019-08-07T08:34:41.173" v="823"/>
          <ac:grpSpMkLst>
            <pc:docMk/>
            <pc:sldMk cId="3315802124" sldId="330"/>
            <ac:grpSpMk id="7" creationId="{65C2333C-FEB2-4B5D-AC4B-08B457E647A7}"/>
          </ac:grpSpMkLst>
        </pc:grpChg>
        <pc:picChg chg="add mod">
          <ac:chgData name="Rebecca Rottensteiner" userId="0b3bafb9-27b5-4ca3-88c6-6e68c01e6d3f" providerId="ADAL" clId="{295CF5B1-B853-4063-A4EF-2CD72E3415D0}" dt="2019-08-07T08:44:27.393" v="857" actId="14100"/>
          <ac:picMkLst>
            <pc:docMk/>
            <pc:sldMk cId="3315802124" sldId="330"/>
            <ac:picMk id="8196" creationId="{49C7BA09-501B-4C9C-95BD-25D0B91757DB}"/>
          </ac:picMkLst>
        </pc:picChg>
      </pc:sldChg>
      <pc:sldChg chg="addSp modSp add">
        <pc:chgData name="Rebecca Rottensteiner" userId="0b3bafb9-27b5-4ca3-88c6-6e68c01e6d3f" providerId="ADAL" clId="{295CF5B1-B853-4063-A4EF-2CD72E3415D0}" dt="2019-08-07T08:43:55.921" v="852" actId="2711"/>
        <pc:sldMkLst>
          <pc:docMk/>
          <pc:sldMk cId="3136778537" sldId="331"/>
        </pc:sldMkLst>
        <pc:spChg chg="mod">
          <ac:chgData name="Rebecca Rottensteiner" userId="0b3bafb9-27b5-4ca3-88c6-6e68c01e6d3f" providerId="ADAL" clId="{295CF5B1-B853-4063-A4EF-2CD72E3415D0}" dt="2019-08-07T08:11:41.638" v="493" actId="20577"/>
          <ac:spMkLst>
            <pc:docMk/>
            <pc:sldMk cId="3136778537" sldId="331"/>
            <ac:spMk id="2" creationId="{4ED37FF4-57D5-48D3-9A1C-CED19F818269}"/>
          </ac:spMkLst>
        </pc:spChg>
        <pc:spChg chg="mod">
          <ac:chgData name="Rebecca Rottensteiner" userId="0b3bafb9-27b5-4ca3-88c6-6e68c01e6d3f" providerId="ADAL" clId="{295CF5B1-B853-4063-A4EF-2CD72E3415D0}" dt="2019-08-07T08:13:06.161" v="514" actId="20577"/>
          <ac:spMkLst>
            <pc:docMk/>
            <pc:sldMk cId="3136778537" sldId="331"/>
            <ac:spMk id="3" creationId="{0013691D-E7F6-4116-9D92-AD89C6CE3C7F}"/>
          </ac:spMkLst>
        </pc:spChg>
        <pc:spChg chg="add mod">
          <ac:chgData name="Rebecca Rottensteiner" userId="0b3bafb9-27b5-4ca3-88c6-6e68c01e6d3f" providerId="ADAL" clId="{295CF5B1-B853-4063-A4EF-2CD72E3415D0}" dt="2019-08-07T08:43:55.921" v="852" actId="2711"/>
          <ac:spMkLst>
            <pc:docMk/>
            <pc:sldMk cId="3136778537" sldId="331"/>
            <ac:spMk id="4" creationId="{C8CD9770-9919-4E17-BB6E-88D63A1A4B64}"/>
          </ac:spMkLst>
        </pc:spChg>
        <pc:grpChg chg="add">
          <ac:chgData name="Rebecca Rottensteiner" userId="0b3bafb9-27b5-4ca3-88c6-6e68c01e6d3f" providerId="ADAL" clId="{295CF5B1-B853-4063-A4EF-2CD72E3415D0}" dt="2019-08-07T08:34:41.977" v="824"/>
          <ac:grpSpMkLst>
            <pc:docMk/>
            <pc:sldMk cId="3136778537" sldId="331"/>
            <ac:grpSpMk id="6" creationId="{A695D49D-7652-498D-B078-5D4FC9556899}"/>
          </ac:grpSpMkLst>
        </pc:grpChg>
        <pc:picChg chg="add mod">
          <ac:chgData name="Rebecca Rottensteiner" userId="0b3bafb9-27b5-4ca3-88c6-6e68c01e6d3f" providerId="ADAL" clId="{295CF5B1-B853-4063-A4EF-2CD72E3415D0}" dt="2019-08-07T08:35:12.104" v="846" actId="1038"/>
          <ac:picMkLst>
            <pc:docMk/>
            <pc:sldMk cId="3136778537" sldId="331"/>
            <ac:picMk id="7170" creationId="{6803BA3B-DC9F-4A0A-9C87-9198B9738D67}"/>
          </ac:picMkLst>
        </pc:picChg>
      </pc:sldChg>
      <pc:sldChg chg="modSp add del">
        <pc:chgData name="Rebecca Rottensteiner" userId="0b3bafb9-27b5-4ca3-88c6-6e68c01e6d3f" providerId="ADAL" clId="{295CF5B1-B853-4063-A4EF-2CD72E3415D0}" dt="2019-08-07T07:42:29.006" v="271" actId="2696"/>
        <pc:sldMkLst>
          <pc:docMk/>
          <pc:sldMk cId="3406714753" sldId="331"/>
        </pc:sldMkLst>
        <pc:spChg chg="mod">
          <ac:chgData name="Rebecca Rottensteiner" userId="0b3bafb9-27b5-4ca3-88c6-6e68c01e6d3f" providerId="ADAL" clId="{295CF5B1-B853-4063-A4EF-2CD72E3415D0}" dt="2019-08-06T13:06:11.832" v="54"/>
          <ac:spMkLst>
            <pc:docMk/>
            <pc:sldMk cId="3406714753" sldId="331"/>
            <ac:spMk id="3" creationId="{B9781460-81C6-4EC3-AD80-BDD6A5889ED4}"/>
          </ac:spMkLst>
        </pc:spChg>
      </pc:sldChg>
      <pc:sldChg chg="addSp modSp add">
        <pc:chgData name="Rebecca Rottensteiner" userId="0b3bafb9-27b5-4ca3-88c6-6e68c01e6d3f" providerId="ADAL" clId="{295CF5B1-B853-4063-A4EF-2CD72E3415D0}" dt="2019-08-07T08:34:42.823" v="825"/>
        <pc:sldMkLst>
          <pc:docMk/>
          <pc:sldMk cId="171502697" sldId="332"/>
        </pc:sldMkLst>
        <pc:spChg chg="mod">
          <ac:chgData name="Rebecca Rottensteiner" userId="0b3bafb9-27b5-4ca3-88c6-6e68c01e6d3f" providerId="ADAL" clId="{295CF5B1-B853-4063-A4EF-2CD72E3415D0}" dt="2019-08-07T08:11:49.933" v="497" actId="20577"/>
          <ac:spMkLst>
            <pc:docMk/>
            <pc:sldMk cId="171502697" sldId="332"/>
            <ac:spMk id="2" creationId="{0283F66D-1DDE-4B86-9308-A31E1E14A682}"/>
          </ac:spMkLst>
        </pc:spChg>
        <pc:spChg chg="mod">
          <ac:chgData name="Rebecca Rottensteiner" userId="0b3bafb9-27b5-4ca3-88c6-6e68c01e6d3f" providerId="ADAL" clId="{295CF5B1-B853-4063-A4EF-2CD72E3415D0}" dt="2019-08-07T08:12:37.930" v="507" actId="1076"/>
          <ac:spMkLst>
            <pc:docMk/>
            <pc:sldMk cId="171502697" sldId="332"/>
            <ac:spMk id="3" creationId="{2EB695B1-663C-4678-A7B6-019EDA6B0C50}"/>
          </ac:spMkLst>
        </pc:spChg>
        <pc:grpChg chg="add">
          <ac:chgData name="Rebecca Rottensteiner" userId="0b3bafb9-27b5-4ca3-88c6-6e68c01e6d3f" providerId="ADAL" clId="{295CF5B1-B853-4063-A4EF-2CD72E3415D0}" dt="2019-08-07T08:34:42.823" v="825"/>
          <ac:grpSpMkLst>
            <pc:docMk/>
            <pc:sldMk cId="171502697" sldId="332"/>
            <ac:grpSpMk id="4" creationId="{CCD0BB04-D401-4DAD-8C78-AFA554A69C4E}"/>
          </ac:grpSpMkLst>
        </pc:grpChg>
      </pc:sldChg>
      <pc:sldChg chg="addSp modSp add">
        <pc:chgData name="Rebecca Rottensteiner" userId="0b3bafb9-27b5-4ca3-88c6-6e68c01e6d3f" providerId="ADAL" clId="{295CF5B1-B853-4063-A4EF-2CD72E3415D0}" dt="2019-08-07T08:45:58.847" v="890" actId="1076"/>
        <pc:sldMkLst>
          <pc:docMk/>
          <pc:sldMk cId="3670020156" sldId="333"/>
        </pc:sldMkLst>
        <pc:spChg chg="mod">
          <ac:chgData name="Rebecca Rottensteiner" userId="0b3bafb9-27b5-4ca3-88c6-6e68c01e6d3f" providerId="ADAL" clId="{295CF5B1-B853-4063-A4EF-2CD72E3415D0}" dt="2019-08-07T08:32:03.724" v="772" actId="20577"/>
          <ac:spMkLst>
            <pc:docMk/>
            <pc:sldMk cId="3670020156" sldId="333"/>
            <ac:spMk id="2" creationId="{CBC064C3-0A3C-4792-B6D2-13E788B9F0A8}"/>
          </ac:spMkLst>
        </pc:spChg>
        <pc:spChg chg="mod">
          <ac:chgData name="Rebecca Rottensteiner" userId="0b3bafb9-27b5-4ca3-88c6-6e68c01e6d3f" providerId="ADAL" clId="{295CF5B1-B853-4063-A4EF-2CD72E3415D0}" dt="2019-08-07T08:45:58.847" v="890" actId="1076"/>
          <ac:spMkLst>
            <pc:docMk/>
            <pc:sldMk cId="3670020156" sldId="333"/>
            <ac:spMk id="3" creationId="{725A92CB-83D8-436E-9976-E6F015E10E82}"/>
          </ac:spMkLst>
        </pc:spChg>
        <pc:spChg chg="add mod">
          <ac:chgData name="Rebecca Rottensteiner" userId="0b3bafb9-27b5-4ca3-88c6-6e68c01e6d3f" providerId="ADAL" clId="{295CF5B1-B853-4063-A4EF-2CD72E3415D0}" dt="2019-08-07T08:32:25.057" v="776" actId="20577"/>
          <ac:spMkLst>
            <pc:docMk/>
            <pc:sldMk cId="3670020156" sldId="333"/>
            <ac:spMk id="4" creationId="{1EC693B6-B88E-400D-BDF4-D70DBFDE27E2}"/>
          </ac:spMkLst>
        </pc:spChg>
        <pc:grpChg chg="add">
          <ac:chgData name="Rebecca Rottensteiner" userId="0b3bafb9-27b5-4ca3-88c6-6e68c01e6d3f" providerId="ADAL" clId="{295CF5B1-B853-4063-A4EF-2CD72E3415D0}" dt="2019-08-07T08:34:39.264" v="821"/>
          <ac:grpSpMkLst>
            <pc:docMk/>
            <pc:sldMk cId="3670020156" sldId="333"/>
            <ac:grpSpMk id="6" creationId="{6BD93E62-1EE8-46DD-80C4-280068D57490}"/>
          </ac:grpSpMkLst>
        </pc:grpChg>
        <pc:picChg chg="add mod">
          <ac:chgData name="Rebecca Rottensteiner" userId="0b3bafb9-27b5-4ca3-88c6-6e68c01e6d3f" providerId="ADAL" clId="{295CF5B1-B853-4063-A4EF-2CD72E3415D0}" dt="2019-08-07T08:45:54.669" v="889" actId="1076"/>
          <ac:picMkLst>
            <pc:docMk/>
            <pc:sldMk cId="3670020156" sldId="333"/>
            <ac:picMk id="15362" creationId="{D0598E10-2A58-4ECE-AC1D-385F3E75CC39}"/>
          </ac:picMkLst>
        </pc:picChg>
      </pc:sldChg>
      <pc:sldChg chg="modSp add">
        <pc:chgData name="Rebecca Rottensteiner" userId="0b3bafb9-27b5-4ca3-88c6-6e68c01e6d3f" providerId="ADAL" clId="{295CF5B1-B853-4063-A4EF-2CD72E3415D0}" dt="2019-08-07T08:47:31.493" v="912" actId="20577"/>
        <pc:sldMkLst>
          <pc:docMk/>
          <pc:sldMk cId="2355181719" sldId="334"/>
        </pc:sldMkLst>
        <pc:spChg chg="mod">
          <ac:chgData name="Rebecca Rottensteiner" userId="0b3bafb9-27b5-4ca3-88c6-6e68c01e6d3f" providerId="ADAL" clId="{295CF5B1-B853-4063-A4EF-2CD72E3415D0}" dt="2019-08-07T08:47:31.493" v="912" actId="20577"/>
          <ac:spMkLst>
            <pc:docMk/>
            <pc:sldMk cId="2355181719" sldId="334"/>
            <ac:spMk id="2" creationId="{80622E32-350F-4329-B6B4-0AA2058919FB}"/>
          </ac:spMkLst>
        </pc:spChg>
      </pc:sldChg>
    </pc:docChg>
  </pc:docChgLst>
  <pc:docChgLst>
    <pc:chgData name="Rebecca Rottensteiner" userId="0b3bafb9-27b5-4ca3-88c6-6e68c01e6d3f" providerId="ADAL" clId="{523D20B1-1BEC-40E8-A864-BA5C5274BBB5}"/>
    <pc:docChg chg="undo custSel addSld delSld modSld">
      <pc:chgData name="Rebecca Rottensteiner" userId="0b3bafb9-27b5-4ca3-88c6-6e68c01e6d3f" providerId="ADAL" clId="{523D20B1-1BEC-40E8-A864-BA5C5274BBB5}" dt="2019-08-05T13:45:48.251" v="842" actId="2696"/>
      <pc:docMkLst>
        <pc:docMk/>
      </pc:docMkLst>
    </pc:docChg>
  </pc:docChgLst>
  <pc:docChgLst>
    <pc:chgData name="Rebecca Rottensteiner" userId="ed43a293-1fa9-4524-a9c7-64cb6c525e83" providerId="ADAL" clId="{80AD8A97-C93A-4C44-AAF8-AADA35DC8B0A}"/>
  </pc:docChgLst>
  <pc:docChgLst>
    <pc:chgData name="Rebecca Rottensteiner" userId="ed43a293-1fa9-4524-a9c7-64cb6c525e83" providerId="ADAL" clId="{F4814B4B-C609-44C6-A991-D356EDAB7095}"/>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659384"/>
            <a:ext cx="5445125" cy="701731"/>
          </a:xfrm>
          <a:prstGeom prst="rect">
            <a:avLst/>
          </a:prstGeom>
        </p:spPr>
        <p:txBody>
          <a:bodyPr>
            <a:spAutoFit/>
          </a:bodyPr>
          <a:lstStyle>
            <a:lvl1pPr>
              <a:defRPr/>
            </a:lvl1pPr>
          </a:lstStyle>
          <a:p>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3607122"/>
            <a:ext cx="5445125" cy="823912"/>
          </a:xfrm>
          <a:prstGeom prst="rect">
            <a:avLst/>
          </a:prstGeom>
        </p:spPr>
        <p:txBody>
          <a:bodyPr anchor="b"/>
          <a:lstStyle>
            <a:lvl1pPr marL="0" indent="0">
              <a:buNone/>
              <a:defRPr sz="2000"/>
            </a:lvl1pPr>
          </a:lstStyle>
          <a:p>
            <a:pPr lvl="0"/>
            <a:r>
              <a:rPr lang="de-AT" dirty="0" err="1"/>
              <a:t>Subtitle</a:t>
            </a:r>
            <a:endParaRPr lang="de-AT" dirty="0"/>
          </a:p>
        </p:txBody>
      </p:sp>
      <p:sp>
        <p:nvSpPr>
          <p:cNvPr id="10" name="CustomShape 2">
            <a:extLst>
              <a:ext uri="{FF2B5EF4-FFF2-40B4-BE49-F238E27FC236}">
                <a16:creationId xmlns:a16="http://schemas.microsoft.com/office/drawing/2014/main" id="{D9561333-8B66-424D-9F12-BC5C386A5548}"/>
              </a:ext>
            </a:extLst>
          </p:cNvPr>
          <p:cNvSpPr/>
          <p:nvPr/>
        </p:nvSpPr>
        <p:spPr>
          <a:xfrm>
            <a:off x="831960" y="5748568"/>
            <a:ext cx="1051344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a:solidFill>
                  <a:schemeClr val="tx2"/>
                </a:solidFill>
                <a:latin typeface="Arial"/>
                <a:ea typeface="DejaVu Sans"/>
              </a:rPr>
              <a:t>CODERS.BAY / 07.04.2019/ Rebecca Rottensteiner</a:t>
            </a:r>
            <a:endParaRPr lang="de-AT" sz="1800" b="0" strike="noStrike" spc="-1" dirty="0">
              <a:solidFill>
                <a:schemeClr val="tx2"/>
              </a:solidFill>
              <a:latin typeface="Arial"/>
            </a:endParaRPr>
          </a:p>
        </p:txBody>
      </p:sp>
      <p:pic>
        <p:nvPicPr>
          <p:cNvPr id="11" name="Grafik 6">
            <a:extLst>
              <a:ext uri="{FF2B5EF4-FFF2-40B4-BE49-F238E27FC236}">
                <a16:creationId xmlns:a16="http://schemas.microsoft.com/office/drawing/2014/main" id="{CF5AA6C6-A922-4638-AE15-4A90585865AA}"/>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738614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335281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Übungsfolie">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900E5AE-4B36-4EB8-8625-AC819A6F193E}"/>
              </a:ext>
            </a:extLst>
          </p:cNvPr>
          <p:cNvSpPr>
            <a:spLocks noGrp="1"/>
          </p:cNvSpPr>
          <p:nvPr>
            <p:ph type="body" sz="quarter" idx="13"/>
          </p:nvPr>
        </p:nvSpPr>
        <p:spPr>
          <a:xfrm>
            <a:off x="2043112" y="2966830"/>
            <a:ext cx="810577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r>
              <a:rPr lang="de-DE" sz="2800" dirty="0">
                <a:solidFill>
                  <a:schemeClr val="tx1"/>
                </a:solidFill>
              </a:rPr>
              <a:t>Übung…</a:t>
            </a:r>
            <a:endParaRPr lang="de-AT" sz="2800" dirty="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38238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371475" y="1455738"/>
            <a:ext cx="10067925" cy="1318310"/>
          </a:xfrm>
          <a:prstGeom prst="rect">
            <a:avLst/>
          </a:prstGeom>
        </p:spPr>
        <p:txBody>
          <a:bodyPr>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pic>
        <p:nvPicPr>
          <p:cNvPr id="11" name="Grafik 10">
            <a:extLst>
              <a:ext uri="{FF2B5EF4-FFF2-40B4-BE49-F238E27FC236}">
                <a16:creationId xmlns:a16="http://schemas.microsoft.com/office/drawing/2014/main" id="{279CA1DA-3281-43F8-B162-8C2059ED5A02}"/>
              </a:ext>
            </a:extLst>
          </p:cNvPr>
          <p:cNvPicPr/>
          <p:nvPr/>
        </p:nvPicPr>
        <p:blipFill>
          <a:blip r:embed="rId2"/>
          <a:stretch/>
        </p:blipFill>
        <p:spPr>
          <a:xfrm>
            <a:off x="11097785" y="88176"/>
            <a:ext cx="949085" cy="760282"/>
          </a:xfrm>
          <a:prstGeom prst="rect">
            <a:avLst/>
          </a:prstGeom>
          <a:ln>
            <a:noFill/>
          </a:ln>
        </p:spPr>
      </p:pic>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Tree>
    <p:extLst>
      <p:ext uri="{BB962C8B-B14F-4D97-AF65-F5344CB8AC3E}">
        <p14:creationId xmlns:p14="http://schemas.microsoft.com/office/powerpoint/2010/main" val="108079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hyperlink" Target="https://blog.kulturbanause.de/2013/03/mit-box-sizing-border-box-das-css-box-model-verandern/" TargetMode="Externa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blog.kulturbanause.de/2008/01/html-elemente-und-semantik/" TargetMode="External"/><Relationship Id="rId7" Type="http://schemas.openxmlformats.org/officeDocument/2006/relationships/image" Target="../media/image4.svg"/><Relationship Id="rId2" Type="http://schemas.openxmlformats.org/officeDocument/2006/relationships/hyperlink" Target="https://blog.kulturbanause.de/2014/07/responsive-webdesign-breakpoints-und-media-queries/" TargetMode="Externa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s://blog.kulturbanause.de/2013/07/einfuhrung-in-das-flexbox-modell-von-css/" TargetMode="Externa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8" Type="http://schemas.openxmlformats.org/officeDocument/2006/relationships/hyperlink" Target="https://blog.kulturbanause.de/2013/07/einfuhrung-in-das-flexbox-modell-von-css/" TargetMode="External"/><Relationship Id="rId3" Type="http://schemas.openxmlformats.org/officeDocument/2006/relationships/hyperlink" Target="https://blog.kulturbanause.de/2016/03/flexbox-mehrspaltige-liste-von-boxen-mit-vertikal-zentrierten-inhalten/" TargetMode="External"/><Relationship Id="rId7" Type="http://schemas.openxmlformats.org/officeDocument/2006/relationships/hyperlink" Target="http://best-web-design-tools.com/?s=flexbox" TargetMode="External"/><Relationship Id="rId2" Type="http://schemas.openxmlformats.org/officeDocument/2006/relationships/hyperlink" Target="https://blog.kulturbanause.de/2015/11/text-mit-css-vertikal-zentrieren/" TargetMode="External"/><Relationship Id="rId1" Type="http://schemas.openxmlformats.org/officeDocument/2006/relationships/slideLayout" Target="../slideLayouts/slideLayout4.xml"/><Relationship Id="rId6" Type="http://schemas.openxmlformats.org/officeDocument/2006/relationships/hyperlink" Target="http://caniuse.com/#search=flexbox" TargetMode="External"/><Relationship Id="rId5" Type="http://schemas.openxmlformats.org/officeDocument/2006/relationships/hyperlink" Target="https://blog.kulturbanause.de/2015/09/prozess-check-out-navigation-mit-css/" TargetMode="External"/><Relationship Id="rId10" Type="http://schemas.openxmlformats.org/officeDocument/2006/relationships/image" Target="../media/image4.svg"/><Relationship Id="rId4" Type="http://schemas.openxmlformats.org/officeDocument/2006/relationships/hyperlink" Target="https://blog.kulturbanause.de/2017/05/responsive-sticky-footer/"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hyperlink" Target="https://blog.kulturbanause.de/2014/11/gestaltungsraster-css-grids-web-design/" TargetMode="Externa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blog.kulturbanause.de/2013/07/einfuhrung-in-das-flexbox-modell-von-css/"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622E32-350F-4329-B6B4-0AA2058919FB}"/>
              </a:ext>
            </a:extLst>
          </p:cNvPr>
          <p:cNvSpPr>
            <a:spLocks noGrp="1"/>
          </p:cNvSpPr>
          <p:nvPr>
            <p:ph type="title"/>
          </p:nvPr>
        </p:nvSpPr>
        <p:spPr/>
        <p:txBody>
          <a:bodyPr/>
          <a:lstStyle/>
          <a:p>
            <a:r>
              <a:rPr lang="de-AT" dirty="0" err="1"/>
              <a:t>Flexbox</a:t>
            </a:r>
            <a:endParaRPr lang="de-AT" dirty="0"/>
          </a:p>
        </p:txBody>
      </p:sp>
    </p:spTree>
    <p:extLst>
      <p:ext uri="{BB962C8B-B14F-4D97-AF65-F5344CB8AC3E}">
        <p14:creationId xmlns:p14="http://schemas.microsoft.com/office/powerpoint/2010/main" val="344932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78DFD-8077-434D-A876-97D1022DAC34}"/>
              </a:ext>
            </a:extLst>
          </p:cNvPr>
          <p:cNvSpPr>
            <a:spLocks noGrp="1"/>
          </p:cNvSpPr>
          <p:nvPr>
            <p:ph type="title"/>
          </p:nvPr>
        </p:nvSpPr>
        <p:spPr/>
        <p:txBody>
          <a:bodyPr/>
          <a:lstStyle/>
          <a:p>
            <a:r>
              <a:rPr lang="de-AT" dirty="0">
                <a:effectLst/>
              </a:rPr>
              <a:t>Standard-Eigenschaften </a:t>
            </a:r>
            <a:br>
              <a:rPr lang="de-AT" dirty="0">
                <a:effectLst/>
              </a:rPr>
            </a:br>
            <a:r>
              <a:rPr lang="de-AT" dirty="0">
                <a:effectLst/>
              </a:rPr>
              <a:t>der Flex-Items</a:t>
            </a:r>
            <a:endParaRPr lang="de-AT" dirty="0"/>
          </a:p>
        </p:txBody>
      </p:sp>
      <p:sp>
        <p:nvSpPr>
          <p:cNvPr id="4" name="Rectangle 1">
            <a:extLst>
              <a:ext uri="{FF2B5EF4-FFF2-40B4-BE49-F238E27FC236}">
                <a16:creationId xmlns:a16="http://schemas.microsoft.com/office/drawing/2014/main" id="{4FC62F89-C984-492A-A9CF-76645DC41D39}"/>
              </a:ext>
            </a:extLst>
          </p:cNvPr>
          <p:cNvSpPr>
            <a:spLocks noGrp="1" noChangeArrowheads="1"/>
          </p:cNvSpPr>
          <p:nvPr>
            <p:ph type="body" sz="quarter" idx="13"/>
          </p:nvPr>
        </p:nvSpPr>
        <p:spPr bwMode="auto">
          <a:xfrm>
            <a:off x="371476" y="883787"/>
            <a:ext cx="1016371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Neben der Positionierung über den Flex-Container können auch die Items selbst beeinflusst werden. Dies kann einerseits mit den klassischen CSS-Angaben für Größe und </a:t>
            </a:r>
            <a:r>
              <a:rPr kumimoji="0" lang="de-DE" altLang="de-DE" b="0" i="0" u="none" strike="noStrike" cap="none" normalizeH="0" baseline="0" dirty="0">
                <a:ln>
                  <a:noFill/>
                </a:ln>
                <a:solidFill>
                  <a:srgbClr val="0C8AA7"/>
                </a:solidFill>
                <a:effectLst/>
                <a:latin typeface="+mj-lt"/>
                <a:hlinkClick r:id="rId2"/>
              </a:rPr>
              <a:t>Box-Modell</a:t>
            </a:r>
            <a:r>
              <a:rPr kumimoji="0" lang="de-DE" altLang="de-DE" b="0" i="0" u="none" strike="noStrike" cap="none" normalizeH="0" baseline="0" dirty="0">
                <a:ln>
                  <a:noFill/>
                </a:ln>
                <a:solidFill>
                  <a:srgbClr val="0C8AA7"/>
                </a:solidFill>
                <a:effectLst/>
                <a:latin typeface="+mj-lt"/>
              </a:rPr>
              <a:t> </a:t>
            </a:r>
            <a:r>
              <a:rPr kumimoji="0" lang="de-DE" altLang="de-DE" b="0" i="0" u="none" strike="noStrike" cap="none" normalizeH="0" baseline="0" dirty="0">
                <a:ln>
                  <a:noFill/>
                </a:ln>
                <a:solidFill>
                  <a:srgbClr val="1F1F1F"/>
                </a:solidFill>
                <a:effectLst/>
                <a:latin typeface="+mj-lt"/>
              </a:rPr>
              <a:t>erledigt werden. Darüber hinaus existieren in </a:t>
            </a:r>
            <a:r>
              <a:rPr kumimoji="0" lang="de-DE" altLang="de-DE" b="0" i="0" u="none" strike="noStrike" cap="none" normalizeH="0" baseline="0" dirty="0" err="1">
                <a:ln>
                  <a:noFill/>
                </a:ln>
                <a:solidFill>
                  <a:srgbClr val="1F1F1F"/>
                </a:solidFill>
                <a:effectLst/>
                <a:latin typeface="+mj-lt"/>
              </a:rPr>
              <a:t>Flexbox</a:t>
            </a:r>
            <a:r>
              <a:rPr kumimoji="0" lang="de-DE" altLang="de-DE" b="0" i="0" u="none" strike="noStrike" cap="none" normalizeH="0" baseline="0" dirty="0">
                <a:ln>
                  <a:noFill/>
                </a:ln>
                <a:solidFill>
                  <a:srgbClr val="1F1F1F"/>
                </a:solidFill>
                <a:effectLst/>
                <a:latin typeface="+mj-lt"/>
              </a:rPr>
              <a:t> die Eigenschaften </a:t>
            </a:r>
            <a:r>
              <a:rPr lang="de-DE" altLang="de-DE" dirty="0">
                <a:latin typeface="Courier New" panose="02070309020205020404" pitchFamily="49" charset="0"/>
                <a:cs typeface="Courier New" panose="02070309020205020404" pitchFamily="49" charset="0"/>
              </a:rPr>
              <a:t>flex-basis</a:t>
            </a:r>
            <a:r>
              <a:rPr kumimoji="0" lang="de-DE" altLang="de-DE" b="0" i="0" u="none" strike="noStrike" cap="none" normalizeH="0" baseline="0" dirty="0">
                <a:ln>
                  <a:noFill/>
                </a:ln>
                <a:solidFill>
                  <a:srgbClr val="1F1F1F"/>
                </a:solidFill>
                <a:effectLst/>
                <a:latin typeface="+mj-lt"/>
              </a:rPr>
              <a:t>,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grow</a:t>
            </a:r>
            <a:r>
              <a:rPr kumimoji="0" lang="de-DE" altLang="de-DE" b="0" i="0" u="none" strike="noStrike" cap="none" normalizeH="0" baseline="0" dirty="0">
                <a:ln>
                  <a:noFill/>
                </a:ln>
                <a:solidFill>
                  <a:srgbClr val="666666"/>
                </a:solidFill>
                <a:effectLst/>
                <a:latin typeface="+mj-lt"/>
              </a:rPr>
              <a:t> </a:t>
            </a:r>
            <a:r>
              <a:rPr kumimoji="0" lang="de-DE" altLang="de-DE" b="0" i="0" u="none" strike="noStrike" cap="none" normalizeH="0" baseline="0" dirty="0">
                <a:ln>
                  <a:noFill/>
                </a:ln>
                <a:solidFill>
                  <a:srgbClr val="1F1F1F"/>
                </a:solidFill>
                <a:effectLst/>
                <a:latin typeface="+mj-lt"/>
              </a:rPr>
              <a:t>und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shrink</a:t>
            </a:r>
            <a:r>
              <a:rPr kumimoji="0" lang="de-DE" altLang="de-DE" b="0" i="0" u="none" strike="noStrike" cap="none" normalizeH="0" baseline="0" dirty="0">
                <a:ln>
                  <a:noFill/>
                </a:ln>
                <a:solidFill>
                  <a:srgbClr val="1F1F1F"/>
                </a:solidFill>
                <a:effectLst/>
                <a:latin typeface="+mj-lt"/>
              </a:rPr>
              <a:t> zur Beeinflussung der Größe eines Items sowie </a:t>
            </a:r>
            <a:r>
              <a:rPr lang="de-DE" altLang="de-DE" dirty="0" err="1">
                <a:latin typeface="Courier New" panose="02070309020205020404" pitchFamily="49" charset="0"/>
                <a:cs typeface="Courier New" panose="02070309020205020404" pitchFamily="49" charset="0"/>
              </a:rPr>
              <a:t>order</a:t>
            </a:r>
            <a:r>
              <a:rPr kumimoji="0" lang="de-DE" altLang="de-DE" b="0" i="0" u="none" strike="noStrike" cap="none" normalizeH="0" baseline="0" dirty="0">
                <a:ln>
                  <a:noFill/>
                </a:ln>
                <a:solidFill>
                  <a:srgbClr val="1F1F1F"/>
                </a:solidFill>
                <a:effectLst/>
                <a:latin typeface="+mj-lt"/>
              </a:rPr>
              <a:t> zur Veränderung der Reihenfolge von Items.</a:t>
            </a:r>
            <a:endParaRPr kumimoji="0" lang="de-DE" altLang="de-DE"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Wenn keine speziellen Angaben für ein Flex-Item gemacht werden, besitzen die Items folgende Standardwerte:</a:t>
            </a:r>
            <a:endParaRPr kumimoji="0" lang="de-DE" altLang="de-DE" b="0" i="0" u="none" strike="noStrike" cap="none" normalizeH="0" baseline="0" dirty="0">
              <a:ln>
                <a:noFill/>
              </a:ln>
              <a:solidFill>
                <a:schemeClr val="tx1"/>
              </a:solidFill>
              <a:effectLst/>
              <a:latin typeface="+mj-lt"/>
            </a:endParaRPr>
          </a:p>
          <a:p>
            <a:pPr defTabSz="914400">
              <a:lnSpc>
                <a:spcPct val="100000"/>
              </a:lnSpc>
            </a:pP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grow</a:t>
            </a:r>
            <a:r>
              <a:rPr kumimoji="0" lang="de-DE" altLang="de-DE" b="0" i="0" u="none" strike="noStrike" cap="none" normalizeH="0" baseline="0" dirty="0">
                <a:ln>
                  <a:noFill/>
                </a:ln>
                <a:solidFill>
                  <a:srgbClr val="666666"/>
                </a:solidFill>
                <a:effectLst/>
                <a:latin typeface="+mj-lt"/>
              </a:rPr>
              <a:t>: </a:t>
            </a:r>
            <a:r>
              <a:rPr lang="de-DE" altLang="de-DE" dirty="0">
                <a:latin typeface="Courier New" panose="02070309020205020404" pitchFamily="49" charset="0"/>
                <a:cs typeface="Courier New" panose="02070309020205020404" pitchFamily="49" charset="0"/>
              </a:rPr>
              <a:t>0</a:t>
            </a:r>
            <a:r>
              <a:rPr kumimoji="0" lang="de-DE" altLang="de-DE" b="0" i="0" u="none" strike="noStrike" cap="none" normalizeH="0" baseline="0" dirty="0">
                <a:ln>
                  <a:noFill/>
                </a:ln>
                <a:solidFill>
                  <a:srgbClr val="1F1F1F"/>
                </a:solidFill>
                <a:effectLst/>
                <a:latin typeface="+mj-lt"/>
              </a:rPr>
              <a:t> (Items dürfen nicht größer werden als festgelegt)</a:t>
            </a:r>
          </a:p>
          <a:p>
            <a:pPr defTabSz="914400">
              <a:lnSpc>
                <a:spcPct val="100000"/>
              </a:lnSpc>
            </a:pP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shrink</a:t>
            </a:r>
            <a:r>
              <a:rPr kumimoji="0" lang="de-DE" altLang="de-DE" b="0" i="0" u="none" strike="noStrike" cap="none" normalizeH="0" baseline="0" dirty="0">
                <a:ln>
                  <a:noFill/>
                </a:ln>
                <a:solidFill>
                  <a:srgbClr val="666666"/>
                </a:solidFill>
                <a:effectLst/>
                <a:latin typeface="+mj-lt"/>
              </a:rPr>
              <a:t>: </a:t>
            </a:r>
            <a:r>
              <a:rPr lang="de-DE" altLang="de-DE" dirty="0">
                <a:latin typeface="Courier New" panose="02070309020205020404" pitchFamily="49" charset="0"/>
                <a:cs typeface="Courier New" panose="02070309020205020404" pitchFamily="49" charset="0"/>
              </a:rPr>
              <a:t>1</a:t>
            </a:r>
            <a:r>
              <a:rPr kumimoji="0" lang="de-DE" altLang="de-DE" b="0" i="0" u="none" strike="noStrike" cap="none" normalizeH="0" baseline="0" dirty="0">
                <a:ln>
                  <a:noFill/>
                </a:ln>
                <a:solidFill>
                  <a:srgbClr val="1F1F1F"/>
                </a:solidFill>
                <a:effectLst/>
                <a:latin typeface="+mj-lt"/>
              </a:rPr>
              <a:t> (Items dürfen kleiner werden als festgelegt)</a:t>
            </a:r>
          </a:p>
          <a:p>
            <a:pPr defTabSz="914400">
              <a:lnSpc>
                <a:spcPct val="100000"/>
              </a:lnSpc>
            </a:pPr>
            <a:r>
              <a:rPr lang="de-DE" altLang="de-DE" dirty="0">
                <a:latin typeface="Courier New" panose="02070309020205020404" pitchFamily="49" charset="0"/>
                <a:cs typeface="Courier New" panose="02070309020205020404" pitchFamily="49" charset="0"/>
              </a:rPr>
              <a:t>flex-basis</a:t>
            </a:r>
            <a:r>
              <a:rPr kumimoji="0" lang="de-DE" altLang="de-DE" b="0" i="0" u="none" strike="noStrike" cap="none" normalizeH="0" baseline="0" dirty="0">
                <a:ln>
                  <a:noFill/>
                </a:ln>
                <a:solidFill>
                  <a:srgbClr val="666666"/>
                </a:solidFill>
                <a:effectLst/>
                <a:latin typeface="+mj-lt"/>
              </a:rPr>
              <a:t>: </a:t>
            </a:r>
            <a:r>
              <a:rPr lang="de-DE" altLang="de-DE" dirty="0" err="1">
                <a:latin typeface="Courier New" panose="02070309020205020404" pitchFamily="49" charset="0"/>
                <a:cs typeface="Courier New" panose="02070309020205020404" pitchFamily="49" charset="0"/>
              </a:rPr>
              <a:t>auto</a:t>
            </a:r>
            <a:r>
              <a:rPr kumimoji="0" lang="de-DE" altLang="de-DE" b="0" i="0" u="none" strike="noStrike" cap="none" normalizeH="0" baseline="0" dirty="0">
                <a:ln>
                  <a:noFill/>
                </a:ln>
                <a:solidFill>
                  <a:srgbClr val="1F1F1F"/>
                </a:solidFill>
                <a:effectLst/>
                <a:latin typeface="+mj-lt"/>
              </a:rPr>
              <a:t> (Die Basis-Größe der Items wird automatisch festgelegt – also anhand der Angaben </a:t>
            </a:r>
            <a:r>
              <a:rPr lang="de-DE" altLang="de-DE" dirty="0" err="1">
                <a:latin typeface="Courier New" panose="02070309020205020404" pitchFamily="49" charset="0"/>
                <a:cs typeface="Courier New" panose="02070309020205020404" pitchFamily="49" charset="0"/>
              </a:rPr>
              <a:t>height</a:t>
            </a:r>
            <a:r>
              <a:rPr kumimoji="0" lang="de-DE" altLang="de-DE" b="0" i="0" u="none" strike="noStrike" cap="none" normalizeH="0" baseline="0" dirty="0">
                <a:ln>
                  <a:noFill/>
                </a:ln>
                <a:solidFill>
                  <a:srgbClr val="1F1F1F"/>
                </a:solidFill>
                <a:effectLst/>
                <a:latin typeface="+mj-lt"/>
              </a:rPr>
              <a:t>, </a:t>
            </a:r>
            <a:r>
              <a:rPr lang="de-DE" altLang="de-DE" dirty="0" err="1">
                <a:latin typeface="Courier New" panose="02070309020205020404" pitchFamily="49" charset="0"/>
                <a:cs typeface="Courier New" panose="02070309020205020404" pitchFamily="49" charset="0"/>
              </a:rPr>
              <a:t>width</a:t>
            </a:r>
            <a:r>
              <a:rPr kumimoji="0" lang="de-DE" altLang="de-DE" b="0" i="0" u="none" strike="noStrike" cap="none" normalizeH="0" baseline="0" dirty="0">
                <a:ln>
                  <a:noFill/>
                </a:ln>
                <a:solidFill>
                  <a:srgbClr val="1F1F1F"/>
                </a:solidFill>
                <a:effectLst/>
                <a:latin typeface="+mj-lt"/>
              </a:rPr>
              <a:t> bzw. auf Grundlage des enthaltenen Inhalts)</a:t>
            </a:r>
          </a:p>
          <a:p>
            <a:pPr defTabSz="914400">
              <a:lnSpc>
                <a:spcPct val="100000"/>
              </a:lnSpc>
            </a:pPr>
            <a:r>
              <a:rPr lang="de-DE" altLang="de-DE" dirty="0" err="1">
                <a:latin typeface="Courier New" panose="02070309020205020404" pitchFamily="49" charset="0"/>
                <a:cs typeface="Courier New" panose="02070309020205020404" pitchFamily="49" charset="0"/>
              </a:rPr>
              <a:t>order</a:t>
            </a:r>
            <a:r>
              <a:rPr kumimoji="0" lang="de-DE" altLang="de-DE" b="0" i="0" u="none" strike="noStrike" cap="none" normalizeH="0" baseline="0" dirty="0">
                <a:ln>
                  <a:noFill/>
                </a:ln>
                <a:solidFill>
                  <a:srgbClr val="666666"/>
                </a:solidFill>
                <a:effectLst/>
                <a:latin typeface="+mj-lt"/>
              </a:rPr>
              <a:t>: </a:t>
            </a:r>
            <a:r>
              <a:rPr lang="de-DE" altLang="de-DE" dirty="0">
                <a:latin typeface="Courier New" panose="02070309020205020404" pitchFamily="49" charset="0"/>
                <a:cs typeface="Courier New" panose="02070309020205020404" pitchFamily="49" charset="0"/>
              </a:rPr>
              <a:t>0</a:t>
            </a:r>
            <a:r>
              <a:rPr kumimoji="0" lang="de-DE" altLang="de-DE" b="0" i="0" u="none" strike="noStrike" cap="none" normalizeH="0" baseline="0" dirty="0">
                <a:ln>
                  <a:noFill/>
                </a:ln>
                <a:solidFill>
                  <a:srgbClr val="1F1F1F"/>
                </a:solidFill>
                <a:effectLst/>
                <a:latin typeface="+mj-lt"/>
              </a:rPr>
              <a:t> (Die Reihenfolge entspricht der des HTML-Codes)</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Hinweis: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grow</a:t>
            </a:r>
            <a:r>
              <a:rPr kumimoji="0" lang="de-DE" altLang="de-DE" b="0" i="0" u="none" strike="noStrike" cap="none" normalizeH="0" baseline="0" dirty="0">
                <a:ln>
                  <a:noFill/>
                </a:ln>
                <a:solidFill>
                  <a:srgbClr val="1F1F1F"/>
                </a:solidFill>
                <a:effectLst/>
                <a:latin typeface="+mj-lt"/>
              </a:rPr>
              <a:t>,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shrink</a:t>
            </a:r>
            <a:r>
              <a:rPr kumimoji="0" lang="de-DE" altLang="de-DE" b="0" i="0" u="none" strike="noStrike" cap="none" normalizeH="0" baseline="0" dirty="0">
                <a:ln>
                  <a:noFill/>
                </a:ln>
                <a:solidFill>
                  <a:srgbClr val="1F1F1F"/>
                </a:solidFill>
                <a:effectLst/>
                <a:latin typeface="+mj-lt"/>
              </a:rPr>
              <a:t> und </a:t>
            </a:r>
            <a:r>
              <a:rPr lang="de-DE" altLang="de-DE" dirty="0">
                <a:latin typeface="Courier New" panose="02070309020205020404" pitchFamily="49" charset="0"/>
                <a:cs typeface="Courier New" panose="02070309020205020404" pitchFamily="49" charset="0"/>
              </a:rPr>
              <a:t>flex-basis</a:t>
            </a:r>
            <a:r>
              <a:rPr kumimoji="0" lang="de-DE" altLang="de-DE" b="0" i="0" u="none" strike="noStrike" cap="none" normalizeH="0" baseline="0" dirty="0">
                <a:ln>
                  <a:noFill/>
                </a:ln>
                <a:solidFill>
                  <a:srgbClr val="1F1F1F"/>
                </a:solidFill>
                <a:effectLst/>
                <a:latin typeface="+mj-lt"/>
              </a:rPr>
              <a:t> werden in der Kurzschreibweise </a:t>
            </a:r>
            <a:r>
              <a:rPr lang="de-DE" altLang="de-DE" dirty="0">
                <a:latin typeface="Courier New" panose="02070309020205020404" pitchFamily="49" charset="0"/>
                <a:cs typeface="Courier New" panose="02070309020205020404" pitchFamily="49" charset="0"/>
              </a:rPr>
              <a:t>flex</a:t>
            </a:r>
            <a:r>
              <a:rPr kumimoji="0" lang="de-DE" altLang="de-DE" b="0" i="0" u="none" strike="noStrike" cap="none" normalizeH="0" baseline="0" dirty="0">
                <a:ln>
                  <a:noFill/>
                </a:ln>
                <a:solidFill>
                  <a:srgbClr val="666666"/>
                </a:solidFill>
                <a:effectLst/>
                <a:latin typeface="+mj-lt"/>
              </a:rPr>
              <a:t> </a:t>
            </a:r>
            <a:r>
              <a:rPr kumimoji="0" lang="de-DE" altLang="de-DE" b="0" i="0" u="none" strike="noStrike" cap="none" normalizeH="0" baseline="0" dirty="0">
                <a:ln>
                  <a:noFill/>
                </a:ln>
                <a:solidFill>
                  <a:srgbClr val="1F1F1F"/>
                </a:solidFill>
                <a:effectLst/>
                <a:latin typeface="+mj-lt"/>
              </a:rPr>
              <a:t>zusammengefasst.</a:t>
            </a:r>
            <a:endParaRPr kumimoji="0" lang="de-DE" altLang="de-DE" b="0" i="0" u="none" strike="noStrike" cap="none" normalizeH="0" baseline="0" dirty="0">
              <a:ln>
                <a:noFill/>
              </a:ln>
              <a:solidFill>
                <a:schemeClr val="tx1"/>
              </a:solidFill>
              <a:effectLst/>
              <a:latin typeface="+mj-lt"/>
            </a:endParaRPr>
          </a:p>
        </p:txBody>
      </p:sp>
      <p:sp>
        <p:nvSpPr>
          <p:cNvPr id="5" name="Rectangle 2">
            <a:extLst>
              <a:ext uri="{FF2B5EF4-FFF2-40B4-BE49-F238E27FC236}">
                <a16:creationId xmlns:a16="http://schemas.microsoft.com/office/drawing/2014/main" id="{1A1237B1-6DBA-4C77-B57F-BE39F204B163}"/>
              </a:ext>
            </a:extLst>
          </p:cNvPr>
          <p:cNvSpPr>
            <a:spLocks noChangeArrowheads="1"/>
          </p:cNvSpPr>
          <p:nvPr/>
        </p:nvSpPr>
        <p:spPr bwMode="auto">
          <a:xfrm>
            <a:off x="4542049" y="3419153"/>
            <a:ext cx="2365667" cy="2770504"/>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58700" rIns="18000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708090"/>
                </a:solidFill>
                <a:effectLst/>
                <a:latin typeface="Arial Unicode MS"/>
              </a:rPr>
              <a:t>/* Kurzschreibweise */</a:t>
            </a:r>
            <a:r>
              <a:rPr kumimoji="0" lang="de-DE" altLang="de-DE" sz="1400" b="0" i="0" u="none" strike="noStrike" cap="none" normalizeH="0" baseline="0" dirty="0">
                <a:ln>
                  <a:noFill/>
                </a:ln>
                <a:solidFill>
                  <a:srgbClr val="CECECE"/>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Arial Unicode MS"/>
              </a:rPr>
              <a:t>.flex-item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Arial Unicode MS"/>
              </a:rPr>
              <a:t>flex</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AE81FF"/>
                </a:solidFill>
                <a:effectLst/>
                <a:latin typeface="Arial Unicode MS"/>
              </a:rPr>
              <a:t>0</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AE81FF"/>
                </a:solidFill>
                <a:effectLst/>
                <a:latin typeface="Arial Unicode MS"/>
              </a:rPr>
              <a:t>1</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CECECE"/>
                </a:solidFill>
                <a:effectLst/>
                <a:latin typeface="Arial Unicode MS"/>
              </a:rPr>
              <a:t>auto</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dirty="0">
              <a:solidFill>
                <a:srgbClr val="CECECE"/>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708090"/>
                </a:solidFill>
                <a:effectLst/>
                <a:latin typeface="Arial Unicode MS"/>
              </a:rPr>
              <a:t>/* Lange Schreibweise */</a:t>
            </a:r>
            <a:r>
              <a:rPr kumimoji="0" lang="de-DE" altLang="de-DE" sz="1400" b="0" i="0" u="none" strike="noStrike" cap="none" normalizeH="0" baseline="0" dirty="0">
                <a:ln>
                  <a:noFill/>
                </a:ln>
                <a:solidFill>
                  <a:srgbClr val="CECECE"/>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Arial Unicode MS"/>
              </a:rPr>
              <a:t>.flex-item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Arial Unicode MS"/>
              </a:rPr>
              <a:t>flex-</a:t>
            </a:r>
            <a:r>
              <a:rPr kumimoji="0" lang="de-DE" altLang="de-DE" sz="1400" b="0" i="0" u="none" strike="noStrike" cap="none" normalizeH="0" baseline="0" dirty="0" err="1">
                <a:ln>
                  <a:noFill/>
                </a:ln>
                <a:solidFill>
                  <a:srgbClr val="F92672"/>
                </a:solidFill>
                <a:effectLst/>
                <a:latin typeface="Arial Unicode MS"/>
              </a:rPr>
              <a:t>grow</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AE81FF"/>
                </a:solidFill>
                <a:effectLst/>
                <a:latin typeface="Arial Unicode MS"/>
              </a:rPr>
              <a:t>0</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Arial Unicode MS"/>
              </a:rPr>
              <a:t>flex-</a:t>
            </a:r>
            <a:r>
              <a:rPr kumimoji="0" lang="de-DE" altLang="de-DE" sz="1400" b="0" i="0" u="none" strike="noStrike" cap="none" normalizeH="0" baseline="0" dirty="0" err="1">
                <a:ln>
                  <a:noFill/>
                </a:ln>
                <a:solidFill>
                  <a:srgbClr val="F92672"/>
                </a:solidFill>
                <a:effectLst/>
                <a:latin typeface="Arial Unicode MS"/>
              </a:rPr>
              <a:t>shrink</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AE81FF"/>
                </a:solidFill>
                <a:effectLst/>
                <a:latin typeface="Arial Unicode MS"/>
              </a:rPr>
              <a:t>1</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Arial Unicode MS"/>
              </a:rPr>
              <a:t>flex-basis</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CECECE"/>
                </a:solidFill>
                <a:effectLst/>
                <a:latin typeface="Arial Unicode MS"/>
              </a:rPr>
              <a:t>auto</a:t>
            </a:r>
            <a:r>
              <a:rPr kumimoji="0" lang="de-DE" altLang="de-DE" sz="1400" b="0" i="0" u="none" strike="noStrike" cap="none" normalizeH="0" baseline="0" dirty="0">
                <a:ln>
                  <a:noFill/>
                </a:ln>
                <a:solidFill>
                  <a:srgbClr val="CECECE"/>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chemeClr val="tx1"/>
                </a:solidFill>
                <a:effectLst/>
              </a:rPr>
              <a:t> </a:t>
            </a: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grpSp>
        <p:nvGrpSpPr>
          <p:cNvPr id="6" name="Gruppieren 5">
            <a:extLst>
              <a:ext uri="{FF2B5EF4-FFF2-40B4-BE49-F238E27FC236}">
                <a16:creationId xmlns:a16="http://schemas.microsoft.com/office/drawing/2014/main" id="{365F2624-02FD-4B54-AE1A-73559B6E2566}"/>
              </a:ext>
            </a:extLst>
          </p:cNvPr>
          <p:cNvGrpSpPr/>
          <p:nvPr/>
        </p:nvGrpSpPr>
        <p:grpSpPr>
          <a:xfrm>
            <a:off x="7056623" y="6000858"/>
            <a:ext cx="5138058" cy="447705"/>
            <a:chOff x="7053942" y="5961670"/>
            <a:chExt cx="5138058" cy="447705"/>
          </a:xfrm>
        </p:grpSpPr>
        <p:sp>
          <p:nvSpPr>
            <p:cNvPr id="7" name="Textfeld 6">
              <a:extLst>
                <a:ext uri="{FF2B5EF4-FFF2-40B4-BE49-F238E27FC236}">
                  <a16:creationId xmlns:a16="http://schemas.microsoft.com/office/drawing/2014/main" id="{B96E6A25-43E8-4ADA-AA82-2A6C2BECD9DC}"/>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8" name="Grafik 7">
              <a:extLst>
                <a:ext uri="{FF2B5EF4-FFF2-40B4-BE49-F238E27FC236}">
                  <a16:creationId xmlns:a16="http://schemas.microsoft.com/office/drawing/2014/main" id="{B20B3604-E798-41F9-943D-B64B259FD0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63132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BDBF97-9032-480B-A9CB-362B8B6CA879}"/>
              </a:ext>
            </a:extLst>
          </p:cNvPr>
          <p:cNvSpPr>
            <a:spLocks noGrp="1"/>
          </p:cNvSpPr>
          <p:nvPr>
            <p:ph type="title"/>
          </p:nvPr>
        </p:nvSpPr>
        <p:spPr/>
        <p:txBody>
          <a:bodyPr/>
          <a:lstStyle/>
          <a:p>
            <a:r>
              <a:rPr lang="de-DE" dirty="0">
                <a:effectLst/>
              </a:rPr>
              <a:t>flex-</a:t>
            </a:r>
            <a:r>
              <a:rPr lang="de-DE" dirty="0" err="1">
                <a:effectLst/>
              </a:rPr>
              <a:t>grow</a:t>
            </a:r>
            <a:r>
              <a:rPr lang="de-DE" dirty="0">
                <a:effectLst/>
              </a:rPr>
              <a:t>, flex-</a:t>
            </a:r>
            <a:r>
              <a:rPr lang="de-DE" dirty="0" err="1">
                <a:effectLst/>
              </a:rPr>
              <a:t>shrink</a:t>
            </a:r>
            <a:r>
              <a:rPr lang="de-DE" dirty="0">
                <a:effectLst/>
              </a:rPr>
              <a:t> </a:t>
            </a:r>
            <a:br>
              <a:rPr lang="de-DE" dirty="0">
                <a:effectLst/>
              </a:rPr>
            </a:br>
            <a:r>
              <a:rPr lang="de-DE" dirty="0">
                <a:effectLst/>
              </a:rPr>
              <a:t>und flex-basis</a:t>
            </a:r>
            <a:endParaRPr lang="de-AT" dirty="0"/>
          </a:p>
        </p:txBody>
      </p:sp>
      <p:sp>
        <p:nvSpPr>
          <p:cNvPr id="4" name="Rectangle 1">
            <a:extLst>
              <a:ext uri="{FF2B5EF4-FFF2-40B4-BE49-F238E27FC236}">
                <a16:creationId xmlns:a16="http://schemas.microsoft.com/office/drawing/2014/main" id="{4F8C1A24-0EE2-4C73-B7D8-90389B3AC960}"/>
              </a:ext>
            </a:extLst>
          </p:cNvPr>
          <p:cNvSpPr>
            <a:spLocks noGrp="1" noChangeArrowheads="1"/>
          </p:cNvSpPr>
          <p:nvPr>
            <p:ph type="body" sz="quarter" idx="13"/>
          </p:nvPr>
        </p:nvSpPr>
        <p:spPr bwMode="auto">
          <a:xfrm>
            <a:off x="5714184" y="222423"/>
            <a:ext cx="480141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Mit den verschiedenen </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flex-Werten</a:t>
            </a:r>
            <a:r>
              <a:rPr kumimoji="0" lang="de-DE" altLang="de-DE" b="0" i="0" u="none" strike="noStrike" cap="none" normalizeH="0" baseline="0" dirty="0">
                <a:ln>
                  <a:noFill/>
                </a:ln>
                <a:solidFill>
                  <a:srgbClr val="1F1F1F"/>
                </a:solidFill>
                <a:effectLst/>
                <a:latin typeface="+mj-lt"/>
              </a:rPr>
              <a:t> kann das gewünschte Layout innerhalb des Containers hergestellt werden. Die folgenden Beispiele mit jeweils vier Items zeigen was möglich ist.</a:t>
            </a:r>
            <a:r>
              <a:rPr kumimoji="0" lang="de-DE" altLang="de-DE" b="0" i="0" u="none" strike="noStrike" cap="none" normalizeH="0" baseline="0" dirty="0">
                <a:ln>
                  <a:noFill/>
                </a:ln>
                <a:solidFill>
                  <a:schemeClr val="tx1"/>
                </a:solidFill>
                <a:effectLst/>
                <a:latin typeface="+mj-lt"/>
              </a:rPr>
              <a:t> </a:t>
            </a:r>
          </a:p>
        </p:txBody>
      </p:sp>
      <p:sp>
        <p:nvSpPr>
          <p:cNvPr id="5" name="Rectangle 2">
            <a:extLst>
              <a:ext uri="{FF2B5EF4-FFF2-40B4-BE49-F238E27FC236}">
                <a16:creationId xmlns:a16="http://schemas.microsoft.com/office/drawing/2014/main" id="{D82E12C3-7A04-46B3-BF87-45CA876723FC}"/>
              </a:ext>
            </a:extLst>
          </p:cNvPr>
          <p:cNvSpPr>
            <a:spLocks noChangeArrowheads="1"/>
          </p:cNvSpPr>
          <p:nvPr/>
        </p:nvSpPr>
        <p:spPr bwMode="auto">
          <a:xfrm>
            <a:off x="150223" y="1573721"/>
            <a:ext cx="542969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rgbClr val="1F1F1F"/>
                </a:solidFill>
                <a:effectLst/>
                <a:latin typeface="+mj-lt"/>
              </a:rPr>
              <a:t>Beispiel 1</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1F1F1F"/>
                </a:solidFill>
                <a:effectLst/>
                <a:latin typeface="+mj-lt"/>
              </a:rPr>
              <a:t>Mit </a:t>
            </a:r>
            <a:r>
              <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effectLst/>
                <a:latin typeface="Courier New" panose="02070309020205020404" pitchFamily="49" charset="0"/>
                <a:cs typeface="Courier New" panose="02070309020205020404" pitchFamily="49" charset="0"/>
              </a:rPr>
              <a:t>grow</a:t>
            </a:r>
            <a:r>
              <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rPr>
              <a:t>: 1;</a:t>
            </a:r>
            <a:r>
              <a:rPr kumimoji="0" lang="de-DE" altLang="de-DE" sz="1400" b="0" i="0" u="none" strike="noStrike" cap="none" normalizeH="0" baseline="0" dirty="0">
                <a:ln>
                  <a:noFill/>
                </a:ln>
                <a:solidFill>
                  <a:srgbClr val="1F1F1F"/>
                </a:solidFill>
                <a:effectLst/>
                <a:latin typeface="+mj-lt"/>
              </a:rPr>
              <a:t> erlauben wir dem 2. Item sich auszudehnen.</a:t>
            </a:r>
            <a:endParaRPr kumimoji="0" lang="de-DE" altLang="de-DE" sz="1400" b="0" i="0" u="none" strike="noStrike" cap="none" normalizeH="0" baseline="0" dirty="0">
              <a:ln>
                <a:noFill/>
              </a:ln>
              <a:solidFill>
                <a:schemeClr val="tx1"/>
              </a:solidFill>
              <a:effectLst/>
              <a:latin typeface="+mj-lt"/>
            </a:endParaRPr>
          </a:p>
        </p:txBody>
      </p:sp>
      <p:sp>
        <p:nvSpPr>
          <p:cNvPr id="6" name="Rectangle 3">
            <a:extLst>
              <a:ext uri="{FF2B5EF4-FFF2-40B4-BE49-F238E27FC236}">
                <a16:creationId xmlns:a16="http://schemas.microsoft.com/office/drawing/2014/main" id="{C738248F-B0E1-4B85-B309-CABFB7AAF044}"/>
              </a:ext>
            </a:extLst>
          </p:cNvPr>
          <p:cNvSpPr>
            <a:spLocks noChangeArrowheads="1"/>
          </p:cNvSpPr>
          <p:nvPr/>
        </p:nvSpPr>
        <p:spPr bwMode="auto">
          <a:xfrm>
            <a:off x="456200" y="2650305"/>
            <a:ext cx="2266405" cy="61606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a:ln>
                  <a:noFill/>
                </a:ln>
                <a:solidFill>
                  <a:srgbClr val="A6E22E"/>
                </a:solidFill>
                <a:effectLst/>
                <a:latin typeface="Arial Unicode MS"/>
              </a:rPr>
              <a:t>.flex-item-2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F92672"/>
                </a:solidFill>
                <a:effectLst/>
                <a:latin typeface="Arial Unicode MS"/>
              </a:rPr>
              <a:t>flex-</a:t>
            </a:r>
            <a:r>
              <a:rPr kumimoji="0" lang="de-DE" altLang="de-DE" sz="1400" b="0" i="0" u="none" strike="noStrike" cap="none" normalizeH="0" baseline="0" dirty="0" err="1">
                <a:ln>
                  <a:noFill/>
                </a:ln>
                <a:solidFill>
                  <a:srgbClr val="F92672"/>
                </a:solidFill>
                <a:effectLst/>
                <a:latin typeface="Arial Unicode MS"/>
              </a:rPr>
              <a:t>grow</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AE81FF"/>
                </a:solidFill>
                <a:effectLst/>
                <a:latin typeface="Arial Unicode MS"/>
              </a:rPr>
              <a:t>1</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chemeClr val="tx1"/>
                </a:solidFill>
                <a:effectLst/>
              </a:rPr>
              <a:t> </a:t>
            </a: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pic>
        <p:nvPicPr>
          <p:cNvPr id="11269" name="Picture 5">
            <a:extLst>
              <a:ext uri="{FF2B5EF4-FFF2-40B4-BE49-F238E27FC236}">
                <a16:creationId xmlns:a16="http://schemas.microsoft.com/office/drawing/2014/main" id="{8B291024-2AC3-4D6A-A433-81BDA21C5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263" y="2289525"/>
            <a:ext cx="7048500" cy="402990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a:extLst>
              <a:ext uri="{FF2B5EF4-FFF2-40B4-BE49-F238E27FC236}">
                <a16:creationId xmlns:a16="http://schemas.microsoft.com/office/drawing/2014/main" id="{A5A2F4CB-AE47-4297-A040-FE72B0A5429E}"/>
              </a:ext>
            </a:extLst>
          </p:cNvPr>
          <p:cNvGrpSpPr/>
          <p:nvPr/>
        </p:nvGrpSpPr>
        <p:grpSpPr>
          <a:xfrm>
            <a:off x="7056623" y="6000858"/>
            <a:ext cx="5138058" cy="447705"/>
            <a:chOff x="7053942" y="5961670"/>
            <a:chExt cx="5138058" cy="447705"/>
          </a:xfrm>
        </p:grpSpPr>
        <p:sp>
          <p:nvSpPr>
            <p:cNvPr id="9" name="Textfeld 8">
              <a:extLst>
                <a:ext uri="{FF2B5EF4-FFF2-40B4-BE49-F238E27FC236}">
                  <a16:creationId xmlns:a16="http://schemas.microsoft.com/office/drawing/2014/main" id="{357D03FF-F047-4F6C-9461-DA068083028A}"/>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0" name="Grafik 9">
              <a:extLst>
                <a:ext uri="{FF2B5EF4-FFF2-40B4-BE49-F238E27FC236}">
                  <a16:creationId xmlns:a16="http://schemas.microsoft.com/office/drawing/2014/main" id="{CDEB422F-6C06-4BF5-A7B7-562694B5A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69366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07D02C-1A34-4B38-8587-74AB8247674A}"/>
              </a:ext>
            </a:extLst>
          </p:cNvPr>
          <p:cNvSpPr>
            <a:spLocks noGrp="1"/>
          </p:cNvSpPr>
          <p:nvPr>
            <p:ph type="title"/>
          </p:nvPr>
        </p:nvSpPr>
        <p:spPr/>
        <p:txBody>
          <a:bodyPr/>
          <a:lstStyle/>
          <a:p>
            <a:r>
              <a:rPr lang="de-AT" dirty="0">
                <a:effectLst/>
              </a:rPr>
              <a:t>Beispiel 2</a:t>
            </a:r>
            <a:endParaRPr lang="de-AT" dirty="0"/>
          </a:p>
        </p:txBody>
      </p:sp>
      <p:sp>
        <p:nvSpPr>
          <p:cNvPr id="4" name="Rectangle 1">
            <a:extLst>
              <a:ext uri="{FF2B5EF4-FFF2-40B4-BE49-F238E27FC236}">
                <a16:creationId xmlns:a16="http://schemas.microsoft.com/office/drawing/2014/main" id="{F6FA5F55-453C-4F84-8E2B-241CBB7869DA}"/>
              </a:ext>
            </a:extLst>
          </p:cNvPr>
          <p:cNvSpPr>
            <a:spLocks noGrp="1" noChangeArrowheads="1"/>
          </p:cNvSpPr>
          <p:nvPr>
            <p:ph type="body" sz="quarter" idx="13"/>
          </p:nvPr>
        </p:nvSpPr>
        <p:spPr bwMode="auto">
          <a:xfrm>
            <a:off x="253909" y="1288674"/>
            <a:ext cx="878561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Wenn mehrere Items </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flex-</a:t>
            </a:r>
            <a:r>
              <a:rPr kumimoji="0" lang="de-DE" altLang="de-DE" b="0" i="0" u="none" strike="noStrike" cap="none" normalizeH="0" baseline="0" dirty="0" err="1">
                <a:ln>
                  <a:noFill/>
                </a:ln>
                <a:effectLst/>
                <a:latin typeface="Courier New" panose="02070309020205020404" pitchFamily="49" charset="0"/>
                <a:cs typeface="Courier New" panose="02070309020205020404" pitchFamily="49" charset="0"/>
              </a:rPr>
              <a:t>grow</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 1;</a:t>
            </a:r>
            <a:r>
              <a:rPr kumimoji="0" lang="de-DE" altLang="de-DE" b="0" i="0" u="none" strike="noStrike" cap="none" normalizeH="0" baseline="0" dirty="0">
                <a:ln>
                  <a:noFill/>
                </a:ln>
                <a:solidFill>
                  <a:srgbClr val="1F1F1F"/>
                </a:solidFill>
                <a:effectLst/>
                <a:latin typeface="+mj-lt"/>
              </a:rPr>
              <a:t> erhalten, teilen sie sich den verfügbaren Platz in gleichen Teilen auf.</a:t>
            </a:r>
            <a:r>
              <a:rPr kumimoji="0" lang="de-DE" altLang="de-DE" b="0" i="0" u="none" strike="noStrike" cap="none" normalizeH="0" baseline="0" dirty="0">
                <a:ln>
                  <a:noFill/>
                </a:ln>
                <a:solidFill>
                  <a:schemeClr val="tx1"/>
                </a:solidFill>
                <a:effectLst/>
                <a:latin typeface="+mj-lt"/>
              </a:rPr>
              <a:t> </a:t>
            </a:r>
          </a:p>
        </p:txBody>
      </p:sp>
      <p:sp>
        <p:nvSpPr>
          <p:cNvPr id="5" name="Rectangle 2">
            <a:extLst>
              <a:ext uri="{FF2B5EF4-FFF2-40B4-BE49-F238E27FC236}">
                <a16:creationId xmlns:a16="http://schemas.microsoft.com/office/drawing/2014/main" id="{352DAD5C-B9F7-4585-8051-C3ABA3D84C0A}"/>
              </a:ext>
            </a:extLst>
          </p:cNvPr>
          <p:cNvSpPr>
            <a:spLocks noChangeArrowheads="1"/>
          </p:cNvSpPr>
          <p:nvPr/>
        </p:nvSpPr>
        <p:spPr bwMode="auto">
          <a:xfrm>
            <a:off x="313508" y="1701772"/>
            <a:ext cx="4940455" cy="61606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.flex-item-2, .flex-item-3,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grow</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12292" name="Picture 4">
            <a:extLst>
              <a:ext uri="{FF2B5EF4-FFF2-40B4-BE49-F238E27FC236}">
                <a16:creationId xmlns:a16="http://schemas.microsoft.com/office/drawing/2014/main" id="{97973A69-CC60-48A3-A396-430DDA9F65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5" t="10369" r="5454" b="11543"/>
          <a:stretch/>
        </p:blipFill>
        <p:spPr bwMode="auto">
          <a:xfrm>
            <a:off x="4255968" y="2423161"/>
            <a:ext cx="7837715" cy="391232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6">
            <a:extLst>
              <a:ext uri="{FF2B5EF4-FFF2-40B4-BE49-F238E27FC236}">
                <a16:creationId xmlns:a16="http://schemas.microsoft.com/office/drawing/2014/main" id="{100412D2-40C4-4DDF-B70F-74BD4CB24443}"/>
              </a:ext>
            </a:extLst>
          </p:cNvPr>
          <p:cNvGrpSpPr/>
          <p:nvPr/>
        </p:nvGrpSpPr>
        <p:grpSpPr>
          <a:xfrm>
            <a:off x="7056623" y="6000858"/>
            <a:ext cx="5138058" cy="447705"/>
            <a:chOff x="7053942" y="5961670"/>
            <a:chExt cx="5138058" cy="447705"/>
          </a:xfrm>
        </p:grpSpPr>
        <p:sp>
          <p:nvSpPr>
            <p:cNvPr id="8" name="Textfeld 7">
              <a:extLst>
                <a:ext uri="{FF2B5EF4-FFF2-40B4-BE49-F238E27FC236}">
                  <a16:creationId xmlns:a16="http://schemas.microsoft.com/office/drawing/2014/main" id="{4D0CC1B5-0121-407A-AB9E-2476EAACE9D0}"/>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9" name="Grafik 8">
              <a:extLst>
                <a:ext uri="{FF2B5EF4-FFF2-40B4-BE49-F238E27FC236}">
                  <a16:creationId xmlns:a16="http://schemas.microsoft.com/office/drawing/2014/main" id="{54140763-DD21-4338-BD6E-8F73D4710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37298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C7B3F4-112F-4CAE-9521-C7A263C050E7}"/>
              </a:ext>
            </a:extLst>
          </p:cNvPr>
          <p:cNvSpPr>
            <a:spLocks noGrp="1"/>
          </p:cNvSpPr>
          <p:nvPr>
            <p:ph type="title"/>
          </p:nvPr>
        </p:nvSpPr>
        <p:spPr/>
        <p:txBody>
          <a:bodyPr/>
          <a:lstStyle/>
          <a:p>
            <a:r>
              <a:rPr lang="de-AT" dirty="0">
                <a:effectLst/>
              </a:rPr>
              <a:t>Beispiel 3</a:t>
            </a:r>
            <a:endParaRPr lang="de-AT" dirty="0"/>
          </a:p>
        </p:txBody>
      </p:sp>
      <p:pic>
        <p:nvPicPr>
          <p:cNvPr id="13316" name="Picture 4">
            <a:extLst>
              <a:ext uri="{FF2B5EF4-FFF2-40B4-BE49-F238E27FC236}">
                <a16:creationId xmlns:a16="http://schemas.microsoft.com/office/drawing/2014/main" id="{A87FA78F-9EB2-4EBA-8A87-3122C7D263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33" t="11152" r="5549" b="10618"/>
          <a:stretch/>
        </p:blipFill>
        <p:spPr bwMode="auto">
          <a:xfrm>
            <a:off x="4123587" y="1903117"/>
            <a:ext cx="7818121" cy="39194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E2DC319C-5DFC-4953-9023-B2B83CF1A601}"/>
              </a:ext>
            </a:extLst>
          </p:cNvPr>
          <p:cNvSpPr>
            <a:spLocks noGrp="1" noChangeArrowheads="1"/>
          </p:cNvSpPr>
          <p:nvPr>
            <p:ph type="body" sz="quarter" idx="13"/>
          </p:nvPr>
        </p:nvSpPr>
        <p:spPr bwMode="auto">
          <a:xfrm>
            <a:off x="334959" y="1005262"/>
            <a:ext cx="477529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Wenn Items unterschiedliche </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flex-</a:t>
            </a:r>
            <a:r>
              <a:rPr kumimoji="0" lang="de-DE" altLang="de-DE" b="0" i="0" u="none" strike="noStrike" cap="none" normalizeH="0" baseline="0" dirty="0" err="1">
                <a:ln>
                  <a:noFill/>
                </a:ln>
                <a:effectLst/>
                <a:latin typeface="Courier New" panose="02070309020205020404" pitchFamily="49" charset="0"/>
                <a:cs typeface="Courier New" panose="02070309020205020404" pitchFamily="49" charset="0"/>
              </a:rPr>
              <a:t>grow</a:t>
            </a:r>
            <a:r>
              <a:rPr kumimoji="0" lang="de-DE" altLang="de-DE" b="0" i="0" u="none" strike="noStrike" cap="none" normalizeH="0" baseline="0" dirty="0">
                <a:ln>
                  <a:noFill/>
                </a:ln>
                <a:solidFill>
                  <a:srgbClr val="1F1F1F"/>
                </a:solidFill>
                <a:effectLst/>
                <a:latin typeface="+mj-lt"/>
              </a:rPr>
              <a:t>-Werte erhalten, teilen Sie sich den verfügbaren Platz in ungleichen Teilen auf.</a:t>
            </a:r>
            <a:r>
              <a:rPr kumimoji="0" lang="de-DE" altLang="de-DE" b="0" i="0" u="none" strike="noStrike" cap="none" normalizeH="0" baseline="0" dirty="0">
                <a:ln>
                  <a:noFill/>
                </a:ln>
                <a:solidFill>
                  <a:schemeClr val="tx1"/>
                </a:solidFill>
                <a:effectLst/>
                <a:latin typeface="+mj-lt"/>
              </a:rPr>
              <a:t> </a:t>
            </a:r>
          </a:p>
        </p:txBody>
      </p:sp>
      <p:sp>
        <p:nvSpPr>
          <p:cNvPr id="10" name="Rectangle 2">
            <a:extLst>
              <a:ext uri="{FF2B5EF4-FFF2-40B4-BE49-F238E27FC236}">
                <a16:creationId xmlns:a16="http://schemas.microsoft.com/office/drawing/2014/main" id="{6E9FA26D-F1FF-4F3F-B98A-A7007C53E615}"/>
              </a:ext>
            </a:extLst>
          </p:cNvPr>
          <p:cNvSpPr>
            <a:spLocks noChangeArrowheads="1"/>
          </p:cNvSpPr>
          <p:nvPr/>
        </p:nvSpPr>
        <p:spPr bwMode="auto">
          <a:xfrm>
            <a:off x="334959" y="2744411"/>
            <a:ext cx="3429001" cy="169328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lang="de-DE" altLang="de-DE" sz="1400" dirty="0">
                <a:solidFill>
                  <a:srgbClr val="A6E22E"/>
                </a:solidFill>
                <a:latin typeface="Courier New" panose="02070309020205020404" pitchFamily="49" charset="0"/>
                <a:cs typeface="Courier New" panose="02070309020205020404" pitchFamily="49" charset="0"/>
              </a:rPr>
              <a:t>flex-item-2</a:t>
            </a: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lang="de-DE" altLang="de-DE" sz="1400" dirty="0">
                <a:solidFill>
                  <a:srgbClr val="F92672"/>
                </a:solidFill>
                <a:latin typeface="Courier New" panose="02070309020205020404" pitchFamily="49" charset="0"/>
                <a:cs typeface="Courier New" panose="02070309020205020404" pitchFamily="49" charset="0"/>
              </a:rPr>
              <a:t>flex-</a:t>
            </a:r>
            <a:r>
              <a:rPr lang="de-DE" altLang="de-DE" sz="1400" dirty="0" err="1">
                <a:solidFill>
                  <a:srgbClr val="F92672"/>
                </a:solidFill>
                <a:latin typeface="Courier New" panose="02070309020205020404" pitchFamily="49" charset="0"/>
                <a:cs typeface="Courier New" panose="02070309020205020404" pitchFamily="49" charset="0"/>
              </a:rPr>
              <a:t>grow</a:t>
            </a:r>
            <a:r>
              <a:rPr lang="de-DE" altLang="de-DE" sz="1400" dirty="0">
                <a:solidFill>
                  <a:srgbClr val="F8F8F2"/>
                </a:solidFill>
                <a:latin typeface="Courier New" panose="02070309020205020404" pitchFamily="49" charset="0"/>
                <a:cs typeface="Courier New" panose="02070309020205020404" pitchFamily="49" charset="0"/>
              </a:rPr>
              <a:t>:</a:t>
            </a:r>
            <a:r>
              <a:rPr lang="de-DE" altLang="de-DE" sz="1400" dirty="0">
                <a:solidFill>
                  <a:srgbClr val="CECECE"/>
                </a:solidFill>
                <a:latin typeface="Courier New" panose="02070309020205020404" pitchFamily="49" charset="0"/>
                <a:cs typeface="Courier New" panose="02070309020205020404" pitchFamily="49" charset="0"/>
              </a:rPr>
              <a:t> </a:t>
            </a:r>
            <a:r>
              <a:rPr lang="de-DE" altLang="de-DE" sz="1400" dirty="0">
                <a:solidFill>
                  <a:srgbClr val="AE81FF"/>
                </a:solidFill>
                <a:latin typeface="Courier New" panose="02070309020205020404" pitchFamily="49" charset="0"/>
                <a:cs typeface="Courier New" panose="02070309020205020404" pitchFamily="49" charset="0"/>
              </a:rPr>
              <a:t>1</a:t>
            </a:r>
            <a:r>
              <a:rPr lang="de-DE" altLang="de-DE" sz="1400" dirty="0">
                <a:solidFill>
                  <a:srgbClr val="F8F8F2"/>
                </a:solidFill>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.flex-item-3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lang="de-DE" altLang="de-DE" sz="1400" dirty="0">
                <a:solidFill>
                  <a:srgbClr val="F92672"/>
                </a:solidFill>
                <a:latin typeface="Courier New" panose="02070309020205020404" pitchFamily="49" charset="0"/>
                <a:cs typeface="Courier New" panose="02070309020205020404" pitchFamily="49" charset="0"/>
              </a:rPr>
              <a:t>flex-</a:t>
            </a:r>
            <a:r>
              <a:rPr lang="de-DE" altLang="de-DE" sz="1400" dirty="0" err="1">
                <a:solidFill>
                  <a:srgbClr val="F92672"/>
                </a:solidFill>
                <a:latin typeface="Courier New" panose="02070309020205020404" pitchFamily="49" charset="0"/>
                <a:cs typeface="Courier New" panose="02070309020205020404" pitchFamily="49" charset="0"/>
              </a:rPr>
              <a:t>grow</a:t>
            </a:r>
            <a:r>
              <a:rPr lang="de-DE" altLang="de-DE" sz="1400" dirty="0">
                <a:solidFill>
                  <a:srgbClr val="F8F8F2"/>
                </a:solidFill>
                <a:latin typeface="Courier New" panose="02070309020205020404" pitchFamily="49" charset="0"/>
                <a:cs typeface="Courier New" panose="02070309020205020404" pitchFamily="49" charset="0"/>
              </a:rPr>
              <a:t>:</a:t>
            </a:r>
            <a:r>
              <a:rPr lang="de-DE" altLang="de-DE" sz="1400" dirty="0">
                <a:solidFill>
                  <a:srgbClr val="CECECE"/>
                </a:solidFill>
                <a:latin typeface="Courier New" panose="02070309020205020404" pitchFamily="49" charset="0"/>
                <a:cs typeface="Courier New" panose="02070309020205020404" pitchFamily="49" charset="0"/>
              </a:rPr>
              <a:t> </a:t>
            </a:r>
            <a:r>
              <a:rPr lang="de-DE" altLang="de-DE" sz="1400" dirty="0">
                <a:solidFill>
                  <a:srgbClr val="AE81FF"/>
                </a:solidFill>
                <a:latin typeface="Courier New" panose="02070309020205020404" pitchFamily="49" charset="0"/>
                <a:cs typeface="Courier New" panose="02070309020205020404" pitchFamily="49" charset="0"/>
              </a:rPr>
              <a:t>3</a:t>
            </a:r>
            <a:r>
              <a:rPr lang="de-DE" altLang="de-DE" sz="1400" dirty="0">
                <a:solidFill>
                  <a:srgbClr val="F8F8F2"/>
                </a:solidFill>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pSp>
        <p:nvGrpSpPr>
          <p:cNvPr id="11" name="Gruppieren 10">
            <a:extLst>
              <a:ext uri="{FF2B5EF4-FFF2-40B4-BE49-F238E27FC236}">
                <a16:creationId xmlns:a16="http://schemas.microsoft.com/office/drawing/2014/main" id="{FF157847-E877-420E-8D67-4EE6A4CADE7C}"/>
              </a:ext>
            </a:extLst>
          </p:cNvPr>
          <p:cNvGrpSpPr/>
          <p:nvPr/>
        </p:nvGrpSpPr>
        <p:grpSpPr>
          <a:xfrm>
            <a:off x="7056623" y="6000858"/>
            <a:ext cx="5138058" cy="447705"/>
            <a:chOff x="7053942" y="5961670"/>
            <a:chExt cx="5138058" cy="447705"/>
          </a:xfrm>
        </p:grpSpPr>
        <p:sp>
          <p:nvSpPr>
            <p:cNvPr id="12" name="Textfeld 11">
              <a:extLst>
                <a:ext uri="{FF2B5EF4-FFF2-40B4-BE49-F238E27FC236}">
                  <a16:creationId xmlns:a16="http://schemas.microsoft.com/office/drawing/2014/main" id="{62C7B9F8-04A2-4497-9004-DCCED7942E02}"/>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3" name="Grafik 12">
              <a:extLst>
                <a:ext uri="{FF2B5EF4-FFF2-40B4-BE49-F238E27FC236}">
                  <a16:creationId xmlns:a16="http://schemas.microsoft.com/office/drawing/2014/main" id="{09AECC07-4236-4918-AEF6-C0C8732ABA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49290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E628E-21EA-4A88-8DB6-EC391D3B4B0F}"/>
              </a:ext>
            </a:extLst>
          </p:cNvPr>
          <p:cNvSpPr>
            <a:spLocks noGrp="1"/>
          </p:cNvSpPr>
          <p:nvPr>
            <p:ph type="title"/>
          </p:nvPr>
        </p:nvSpPr>
        <p:spPr/>
        <p:txBody>
          <a:bodyPr/>
          <a:lstStyle/>
          <a:p>
            <a:r>
              <a:rPr lang="de-AT" dirty="0">
                <a:effectLst/>
              </a:rPr>
              <a:t>Beispiel 4</a:t>
            </a:r>
            <a:endParaRPr lang="de-AT" dirty="0"/>
          </a:p>
        </p:txBody>
      </p:sp>
      <p:sp>
        <p:nvSpPr>
          <p:cNvPr id="3" name="Textplatzhalter 2">
            <a:extLst>
              <a:ext uri="{FF2B5EF4-FFF2-40B4-BE49-F238E27FC236}">
                <a16:creationId xmlns:a16="http://schemas.microsoft.com/office/drawing/2014/main" id="{D7214158-1CF2-4195-BC3D-67C9292DCF7A}"/>
              </a:ext>
            </a:extLst>
          </p:cNvPr>
          <p:cNvSpPr>
            <a:spLocks noGrp="1"/>
          </p:cNvSpPr>
          <p:nvPr>
            <p:ph type="body" sz="quarter" idx="13"/>
          </p:nvPr>
        </p:nvSpPr>
        <p:spPr>
          <a:xfrm>
            <a:off x="448149" y="1067199"/>
            <a:ext cx="10067925" cy="867930"/>
          </a:xfrm>
        </p:spPr>
        <p:txBody>
          <a:bodyPr/>
          <a:lstStyle/>
          <a:p>
            <a:r>
              <a:rPr lang="de-DE" dirty="0">
                <a:latin typeface="+mj-lt"/>
              </a:rPr>
              <a:t>Item 2 hat nun eine Ausgangsbreite von 75% erhalten und darf weder kleiner noch größer werden. Alle anderen Items nutzen die Standardwerte – dürfen also schrumpfen. Da der verbliebene Platz für diese drei übrigen Items sehr gering ist, werden sie zusammengedrückt, was erkennbar daran ist, dass die Texte umbrechen. Dennoch passen nicht alle Items gemeinsam in den Container und laufen daher nach rechts heraus.</a:t>
            </a:r>
            <a:endParaRPr lang="de-AT" dirty="0">
              <a:latin typeface="+mj-lt"/>
            </a:endParaRPr>
          </a:p>
        </p:txBody>
      </p:sp>
      <p:sp>
        <p:nvSpPr>
          <p:cNvPr id="4" name="Rectangle 1">
            <a:extLst>
              <a:ext uri="{FF2B5EF4-FFF2-40B4-BE49-F238E27FC236}">
                <a16:creationId xmlns:a16="http://schemas.microsoft.com/office/drawing/2014/main" id="{DFDFE826-D459-4B19-A889-2E6898B2A0A0}"/>
              </a:ext>
            </a:extLst>
          </p:cNvPr>
          <p:cNvSpPr>
            <a:spLocks noChangeArrowheads="1"/>
          </p:cNvSpPr>
          <p:nvPr/>
        </p:nvSpPr>
        <p:spPr bwMode="auto">
          <a:xfrm>
            <a:off x="692330" y="3086348"/>
            <a:ext cx="2651001" cy="1440734"/>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80000" rIns="180000" bIns="180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.flex-item-2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grow</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0</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shrink</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0</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flex-basis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75%</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14339" name="Picture 3">
            <a:extLst>
              <a:ext uri="{FF2B5EF4-FFF2-40B4-BE49-F238E27FC236}">
                <a16:creationId xmlns:a16="http://schemas.microsoft.com/office/drawing/2014/main" id="{5A192808-B5C2-4F07-9138-55B8332905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7" t="10314" r="3218" b="10803"/>
          <a:stretch/>
        </p:blipFill>
        <p:spPr bwMode="auto">
          <a:xfrm>
            <a:off x="4389544" y="2410097"/>
            <a:ext cx="7350114" cy="350737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6D22AA72-998F-42C5-869B-696137D716A1}"/>
              </a:ext>
            </a:extLst>
          </p:cNvPr>
          <p:cNvGrpSpPr/>
          <p:nvPr/>
        </p:nvGrpSpPr>
        <p:grpSpPr>
          <a:xfrm>
            <a:off x="7056623" y="6000858"/>
            <a:ext cx="5138058" cy="447705"/>
            <a:chOff x="7053942" y="5961670"/>
            <a:chExt cx="5138058" cy="447705"/>
          </a:xfrm>
        </p:grpSpPr>
        <p:sp>
          <p:nvSpPr>
            <p:cNvPr id="7" name="Textfeld 6">
              <a:extLst>
                <a:ext uri="{FF2B5EF4-FFF2-40B4-BE49-F238E27FC236}">
                  <a16:creationId xmlns:a16="http://schemas.microsoft.com/office/drawing/2014/main" id="{3E360173-1648-4CCA-99E1-2BBFFAD032B0}"/>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8" name="Grafik 7">
              <a:extLst>
                <a:ext uri="{FF2B5EF4-FFF2-40B4-BE49-F238E27FC236}">
                  <a16:creationId xmlns:a16="http://schemas.microsoft.com/office/drawing/2014/main" id="{D6F08871-8CBC-4249-B130-F6E3B617BA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48187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64C3-0A3C-4792-B6D2-13E788B9F0A8}"/>
              </a:ext>
            </a:extLst>
          </p:cNvPr>
          <p:cNvSpPr>
            <a:spLocks noGrp="1"/>
          </p:cNvSpPr>
          <p:nvPr>
            <p:ph type="title"/>
          </p:nvPr>
        </p:nvSpPr>
        <p:spPr/>
        <p:txBody>
          <a:bodyPr/>
          <a:lstStyle/>
          <a:p>
            <a:r>
              <a:rPr lang="de-AT" dirty="0"/>
              <a:t>Beispiel 4</a:t>
            </a:r>
          </a:p>
        </p:txBody>
      </p:sp>
      <p:sp>
        <p:nvSpPr>
          <p:cNvPr id="3" name="Textplatzhalter 2">
            <a:extLst>
              <a:ext uri="{FF2B5EF4-FFF2-40B4-BE49-F238E27FC236}">
                <a16:creationId xmlns:a16="http://schemas.microsoft.com/office/drawing/2014/main" id="{725A92CB-83D8-436E-9976-E6F015E10E82}"/>
              </a:ext>
            </a:extLst>
          </p:cNvPr>
          <p:cNvSpPr>
            <a:spLocks noGrp="1"/>
          </p:cNvSpPr>
          <p:nvPr>
            <p:ph type="body" sz="quarter" idx="13"/>
          </p:nvPr>
        </p:nvSpPr>
        <p:spPr>
          <a:xfrm>
            <a:off x="346165" y="1285920"/>
            <a:ext cx="10067925" cy="674031"/>
          </a:xfrm>
        </p:spPr>
        <p:txBody>
          <a:bodyPr/>
          <a:lstStyle/>
          <a:p>
            <a:r>
              <a:rPr lang="de-DE" dirty="0"/>
              <a:t>Um eine solche Fehldarstellung zu vermeiden, würde man im Normalfall dem Item 2 erlauben zu schrumpfen. </a:t>
            </a:r>
            <a:r>
              <a:rPr lang="de-DE" dirty="0" err="1"/>
              <a:t>Flexbox</a:t>
            </a:r>
            <a:r>
              <a:rPr lang="de-DE" dirty="0"/>
              <a:t> versucht dann grundsätzlich für das Item 2 eine Breite von 75% zu erreichen – weicht aber nach unten ab, wenn ansonsten die Items aus dem Container heraus laufen würden.</a:t>
            </a:r>
            <a:endParaRPr lang="de-AT" dirty="0"/>
          </a:p>
        </p:txBody>
      </p:sp>
      <p:sp>
        <p:nvSpPr>
          <p:cNvPr id="4" name="Rectangle 1">
            <a:extLst>
              <a:ext uri="{FF2B5EF4-FFF2-40B4-BE49-F238E27FC236}">
                <a16:creationId xmlns:a16="http://schemas.microsoft.com/office/drawing/2014/main" id="{1EC693B6-B88E-400D-BDF4-D70DBFDE27E2}"/>
              </a:ext>
            </a:extLst>
          </p:cNvPr>
          <p:cNvSpPr>
            <a:spLocks noChangeArrowheads="1"/>
          </p:cNvSpPr>
          <p:nvPr/>
        </p:nvSpPr>
        <p:spPr bwMode="auto">
          <a:xfrm>
            <a:off x="346165" y="3376950"/>
            <a:ext cx="2651001" cy="122529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80000" rIns="180000" bIns="180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.flex-item-2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shrink</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flex-basis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75%</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15362" name="Picture 2">
            <a:extLst>
              <a:ext uri="{FF2B5EF4-FFF2-40B4-BE49-F238E27FC236}">
                <a16:creationId xmlns:a16="http://schemas.microsoft.com/office/drawing/2014/main" id="{D0598E10-2A58-4ECE-AC1D-385F3E75CC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9" t="10615" r="5677" b="10615"/>
          <a:stretch/>
        </p:blipFill>
        <p:spPr bwMode="auto">
          <a:xfrm>
            <a:off x="4143181" y="2007314"/>
            <a:ext cx="7798527" cy="39465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6BD93E62-1EE8-46DD-80C4-280068D57490}"/>
              </a:ext>
            </a:extLst>
          </p:cNvPr>
          <p:cNvGrpSpPr/>
          <p:nvPr/>
        </p:nvGrpSpPr>
        <p:grpSpPr>
          <a:xfrm>
            <a:off x="7056623" y="6000858"/>
            <a:ext cx="5138058" cy="447705"/>
            <a:chOff x="7053942" y="5961670"/>
            <a:chExt cx="5138058" cy="447705"/>
          </a:xfrm>
        </p:grpSpPr>
        <p:sp>
          <p:nvSpPr>
            <p:cNvPr id="7" name="Textfeld 6">
              <a:extLst>
                <a:ext uri="{FF2B5EF4-FFF2-40B4-BE49-F238E27FC236}">
                  <a16:creationId xmlns:a16="http://schemas.microsoft.com/office/drawing/2014/main" id="{0C10D246-E084-4D91-B22A-4676289BA64F}"/>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8" name="Grafik 7">
              <a:extLst>
                <a:ext uri="{FF2B5EF4-FFF2-40B4-BE49-F238E27FC236}">
                  <a16:creationId xmlns:a16="http://schemas.microsoft.com/office/drawing/2014/main" id="{4D90D6C6-4AC1-4C72-9A3F-C9C1953455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67002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98B85-C18C-41B1-BE13-1FE9B31B4E7A}"/>
              </a:ext>
            </a:extLst>
          </p:cNvPr>
          <p:cNvSpPr>
            <a:spLocks noGrp="1"/>
          </p:cNvSpPr>
          <p:nvPr>
            <p:ph type="title"/>
          </p:nvPr>
        </p:nvSpPr>
        <p:spPr/>
        <p:txBody>
          <a:bodyPr/>
          <a:lstStyle/>
          <a:p>
            <a:r>
              <a:rPr lang="de-DE" dirty="0" err="1">
                <a:effectLst/>
              </a:rPr>
              <a:t>order</a:t>
            </a:r>
            <a:r>
              <a:rPr lang="de-DE" dirty="0">
                <a:effectLst/>
              </a:rPr>
              <a:t> – Die Reihenfolge von Items beeinflussen</a:t>
            </a:r>
            <a:endParaRPr lang="de-AT" dirty="0"/>
          </a:p>
        </p:txBody>
      </p:sp>
      <p:sp>
        <p:nvSpPr>
          <p:cNvPr id="4" name="Rectangle 1">
            <a:extLst>
              <a:ext uri="{FF2B5EF4-FFF2-40B4-BE49-F238E27FC236}">
                <a16:creationId xmlns:a16="http://schemas.microsoft.com/office/drawing/2014/main" id="{B948D96B-58D4-494B-A326-1CE11D08E0A6}"/>
              </a:ext>
            </a:extLst>
          </p:cNvPr>
          <p:cNvSpPr>
            <a:spLocks noGrp="1" noChangeArrowheads="1"/>
          </p:cNvSpPr>
          <p:nvPr>
            <p:ph type="body" sz="quarter" idx="13"/>
          </p:nvPr>
        </p:nvSpPr>
        <p:spPr bwMode="auto">
          <a:xfrm>
            <a:off x="731520" y="1236109"/>
            <a:ext cx="732945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Normalerweise werden die Items in der Reihenfolge angezeigt, in der sie im HTML-Code notiert wurden. Mit der Eigenschaft </a:t>
            </a:r>
            <a:r>
              <a:rPr kumimoji="0" lang="de-DE" altLang="de-DE" b="0" i="0" u="none" strike="noStrike" cap="none" normalizeH="0" baseline="0" dirty="0" err="1">
                <a:ln>
                  <a:noFill/>
                </a:ln>
                <a:effectLst/>
                <a:latin typeface="Courier New" panose="02070309020205020404" pitchFamily="49" charset="0"/>
                <a:cs typeface="Courier New" panose="02070309020205020404" pitchFamily="49" charset="0"/>
              </a:rPr>
              <a:t>order</a:t>
            </a:r>
            <a:r>
              <a:rPr kumimoji="0" lang="de-DE" altLang="de-DE" b="0" i="0" u="none" strike="noStrike" cap="none" normalizeH="0" baseline="0" dirty="0">
                <a:ln>
                  <a:noFill/>
                </a:ln>
                <a:solidFill>
                  <a:srgbClr val="1F1F1F"/>
                </a:solidFill>
                <a:effectLst/>
                <a:latin typeface="+mj-lt"/>
              </a:rPr>
              <a:t> kann diese Reihenfolge geändert werden, ohne dass der HTML-Code angepasst werden muss.</a:t>
            </a:r>
            <a:r>
              <a:rPr kumimoji="0" lang="de-DE" altLang="de-DE" b="0" i="0" u="none" strike="noStrike" cap="none" normalizeH="0" baseline="0" dirty="0">
                <a:ln>
                  <a:noFill/>
                </a:ln>
                <a:solidFill>
                  <a:schemeClr val="tx1"/>
                </a:solidFill>
                <a:effectLst/>
                <a:latin typeface="+mj-lt"/>
              </a:rPr>
              <a:t> </a:t>
            </a:r>
          </a:p>
        </p:txBody>
      </p:sp>
      <p:sp>
        <p:nvSpPr>
          <p:cNvPr id="5" name="Rectangle 2">
            <a:extLst>
              <a:ext uri="{FF2B5EF4-FFF2-40B4-BE49-F238E27FC236}">
                <a16:creationId xmlns:a16="http://schemas.microsoft.com/office/drawing/2014/main" id="{6E29E8B3-971E-4750-9F0A-2A9F1A4535A5}"/>
              </a:ext>
            </a:extLst>
          </p:cNvPr>
          <p:cNvSpPr>
            <a:spLocks noChangeArrowheads="1"/>
          </p:cNvSpPr>
          <p:nvPr/>
        </p:nvSpPr>
        <p:spPr bwMode="auto">
          <a:xfrm>
            <a:off x="1240972" y="2654497"/>
            <a:ext cx="1974534" cy="294883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80000" rIns="180000" bIns="180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.flex-item-1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4</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.flex-item-2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.flex-item-3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2</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.flex-item-4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3</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16388" name="Picture 4">
            <a:extLst>
              <a:ext uri="{FF2B5EF4-FFF2-40B4-BE49-F238E27FC236}">
                <a16:creationId xmlns:a16="http://schemas.microsoft.com/office/drawing/2014/main" id="{46390154-5390-4B41-9C67-AA68714D6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02" t="11021" r="5752" b="10891"/>
          <a:stretch/>
        </p:blipFill>
        <p:spPr bwMode="auto">
          <a:xfrm>
            <a:off x="5264331" y="2520307"/>
            <a:ext cx="6677377" cy="336679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6">
            <a:extLst>
              <a:ext uri="{FF2B5EF4-FFF2-40B4-BE49-F238E27FC236}">
                <a16:creationId xmlns:a16="http://schemas.microsoft.com/office/drawing/2014/main" id="{F7FB82FF-7FF0-4329-9DDE-1F5557BC26E3}"/>
              </a:ext>
            </a:extLst>
          </p:cNvPr>
          <p:cNvGrpSpPr/>
          <p:nvPr/>
        </p:nvGrpSpPr>
        <p:grpSpPr>
          <a:xfrm>
            <a:off x="7056623" y="6000858"/>
            <a:ext cx="5138058" cy="447705"/>
            <a:chOff x="7053942" y="5961670"/>
            <a:chExt cx="5138058" cy="447705"/>
          </a:xfrm>
        </p:grpSpPr>
        <p:sp>
          <p:nvSpPr>
            <p:cNvPr id="8" name="Textfeld 7">
              <a:extLst>
                <a:ext uri="{FF2B5EF4-FFF2-40B4-BE49-F238E27FC236}">
                  <a16:creationId xmlns:a16="http://schemas.microsoft.com/office/drawing/2014/main" id="{F06C0608-0E9D-4516-97D5-2B2E133BEAA1}"/>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9" name="Grafik 8">
              <a:extLst>
                <a:ext uri="{FF2B5EF4-FFF2-40B4-BE49-F238E27FC236}">
                  <a16:creationId xmlns:a16="http://schemas.microsoft.com/office/drawing/2014/main" id="{17E396C3-2360-47CF-93B9-76E549D3E4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18046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74AE7-365A-475B-A0F4-D35299260EA5}"/>
              </a:ext>
            </a:extLst>
          </p:cNvPr>
          <p:cNvSpPr>
            <a:spLocks noGrp="1"/>
          </p:cNvSpPr>
          <p:nvPr>
            <p:ph type="title"/>
          </p:nvPr>
        </p:nvSpPr>
        <p:spPr/>
        <p:txBody>
          <a:bodyPr/>
          <a:lstStyle/>
          <a:p>
            <a:r>
              <a:rPr lang="de-DE" dirty="0">
                <a:effectLst/>
              </a:rPr>
              <a:t>flex-</a:t>
            </a:r>
            <a:r>
              <a:rPr lang="de-DE" dirty="0" err="1">
                <a:effectLst/>
              </a:rPr>
              <a:t>wrap</a:t>
            </a:r>
            <a:endParaRPr lang="de-AT" dirty="0"/>
          </a:p>
        </p:txBody>
      </p:sp>
      <p:sp>
        <p:nvSpPr>
          <p:cNvPr id="4" name="Rectangle 1">
            <a:extLst>
              <a:ext uri="{FF2B5EF4-FFF2-40B4-BE49-F238E27FC236}">
                <a16:creationId xmlns:a16="http://schemas.microsoft.com/office/drawing/2014/main" id="{28D4F272-7AB0-4E2A-8146-5A123865B702}"/>
              </a:ext>
            </a:extLst>
          </p:cNvPr>
          <p:cNvSpPr>
            <a:spLocks noGrp="1" noChangeArrowheads="1"/>
          </p:cNvSpPr>
          <p:nvPr>
            <p:ph type="body" sz="quarter" idx="13"/>
          </p:nvPr>
        </p:nvSpPr>
        <p:spPr bwMode="auto">
          <a:xfrm>
            <a:off x="371476" y="1140393"/>
            <a:ext cx="11117308" cy="1228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b="1" dirty="0" err="1">
                <a:solidFill>
                  <a:srgbClr val="1F1F1F"/>
                </a:solidFill>
                <a:latin typeface="+mj-lt"/>
              </a:rPr>
              <a:t>Mehrspaltigkeit</a:t>
            </a:r>
            <a:r>
              <a:rPr lang="de-DE" altLang="de-DE" b="1" dirty="0">
                <a:solidFill>
                  <a:srgbClr val="1F1F1F"/>
                </a:solidFill>
                <a:latin typeface="+mj-lt"/>
              </a:rPr>
              <a:t> über das Container-Element ermöglichen</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Normalerweise werden die Items innerhalb der </a:t>
            </a:r>
            <a:r>
              <a:rPr kumimoji="0" lang="de-DE" altLang="de-DE" b="0" i="0" u="none" strike="noStrike" cap="none" normalizeH="0" baseline="0" dirty="0" err="1">
                <a:ln>
                  <a:noFill/>
                </a:ln>
                <a:solidFill>
                  <a:srgbClr val="1F1F1F"/>
                </a:solidFill>
                <a:effectLst/>
                <a:latin typeface="+mj-lt"/>
              </a:rPr>
              <a:t>Flexbox</a:t>
            </a:r>
            <a:r>
              <a:rPr kumimoji="0" lang="de-DE" altLang="de-DE" b="0" i="0" u="none" strike="noStrike" cap="none" normalizeH="0" baseline="0" dirty="0">
                <a:ln>
                  <a:noFill/>
                </a:ln>
                <a:solidFill>
                  <a:srgbClr val="1F1F1F"/>
                </a:solidFill>
                <a:effectLst/>
                <a:latin typeface="+mj-lt"/>
              </a:rPr>
              <a:t> linear nebeneinander oder untereinander auf den Achsen positioniert. Wenn mehrere Items von der Abmessung her nicht in den Container passen, kann mit </a:t>
            </a:r>
            <a:r>
              <a:rPr kumimoji="0" lang="de-DE" altLang="de-DE" b="0" i="0" u="none" strike="noStrike" cap="none" normalizeH="0" baseline="0" dirty="0">
                <a:ln>
                  <a:noFill/>
                </a:ln>
                <a:solidFill>
                  <a:srgbClr val="666666"/>
                </a:solidFill>
                <a:effectLst/>
                <a:latin typeface="+mj-lt"/>
              </a:rPr>
              <a:t>flex-</a:t>
            </a:r>
            <a:r>
              <a:rPr kumimoji="0" lang="de-DE" altLang="de-DE" b="0" i="0" u="none" strike="noStrike" cap="none" normalizeH="0" baseline="0" dirty="0" err="1">
                <a:ln>
                  <a:noFill/>
                </a:ln>
                <a:solidFill>
                  <a:srgbClr val="666666"/>
                </a:solidFill>
                <a:effectLst/>
                <a:latin typeface="+mj-lt"/>
              </a:rPr>
              <a:t>grow</a:t>
            </a:r>
            <a:r>
              <a:rPr kumimoji="0" lang="de-DE" altLang="de-DE" b="0" i="0" u="none" strike="noStrike" cap="none" normalizeH="0" baseline="0" dirty="0">
                <a:ln>
                  <a:noFill/>
                </a:ln>
                <a:solidFill>
                  <a:srgbClr val="1F1F1F"/>
                </a:solidFill>
                <a:effectLst/>
                <a:latin typeface="+mj-lt"/>
              </a:rPr>
              <a:t> und </a:t>
            </a:r>
            <a:r>
              <a:rPr kumimoji="0" lang="de-DE" altLang="de-DE" b="0" i="0" u="none" strike="noStrike" cap="none" normalizeH="0" baseline="0" dirty="0">
                <a:ln>
                  <a:noFill/>
                </a:ln>
                <a:solidFill>
                  <a:srgbClr val="666666"/>
                </a:solidFill>
                <a:effectLst/>
                <a:latin typeface="+mj-lt"/>
              </a:rPr>
              <a:t>-</a:t>
            </a:r>
            <a:r>
              <a:rPr kumimoji="0" lang="de-DE" altLang="de-DE" b="0" i="0" u="none" strike="noStrike" cap="none" normalizeH="0" baseline="0" dirty="0" err="1">
                <a:ln>
                  <a:noFill/>
                </a:ln>
                <a:solidFill>
                  <a:srgbClr val="666666"/>
                </a:solidFill>
                <a:effectLst/>
                <a:latin typeface="+mj-lt"/>
              </a:rPr>
              <a:t>shrink</a:t>
            </a:r>
            <a:r>
              <a:rPr kumimoji="0" lang="de-DE" altLang="de-DE" b="0" i="0" u="none" strike="noStrike" cap="none" normalizeH="0" baseline="0" dirty="0">
                <a:ln>
                  <a:noFill/>
                </a:ln>
                <a:solidFill>
                  <a:srgbClr val="1F1F1F"/>
                </a:solidFill>
                <a:effectLst/>
                <a:latin typeface="+mj-lt"/>
              </a:rPr>
              <a:t> festgelegt werden was passieren soll. Mit der </a:t>
            </a:r>
            <a:r>
              <a:rPr kumimoji="0" lang="de-DE" altLang="de-DE" b="1" i="0" u="none" strike="noStrike" cap="none" normalizeH="0" baseline="0" dirty="0">
                <a:ln>
                  <a:noFill/>
                </a:ln>
                <a:solidFill>
                  <a:srgbClr val="1F1F1F"/>
                </a:solidFill>
                <a:effectLst/>
                <a:latin typeface="+mj-lt"/>
              </a:rPr>
              <a:t>Container-Eigenschaft</a:t>
            </a:r>
            <a:r>
              <a:rPr kumimoji="0" lang="de-DE" altLang="de-DE" b="0" i="0" u="none" strike="noStrike" cap="none" normalizeH="0" baseline="0" dirty="0">
                <a:ln>
                  <a:noFill/>
                </a:ln>
                <a:solidFill>
                  <a:srgbClr val="1F1F1F"/>
                </a:solidFill>
                <a:effectLst/>
                <a:latin typeface="+mj-lt"/>
              </a:rPr>
              <a:t> </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flex-</a:t>
            </a:r>
            <a:r>
              <a:rPr kumimoji="0" lang="de-DE" altLang="de-DE" b="0" i="0" u="none" strike="noStrike" cap="none" normalizeH="0" baseline="0" dirty="0" err="1">
                <a:ln>
                  <a:noFill/>
                </a:ln>
                <a:effectLst/>
                <a:latin typeface="Courier New" panose="02070309020205020404" pitchFamily="49" charset="0"/>
                <a:cs typeface="Courier New" panose="02070309020205020404" pitchFamily="49" charset="0"/>
              </a:rPr>
              <a:t>wrap</a:t>
            </a:r>
            <a:r>
              <a:rPr kumimoji="0" lang="de-DE" altLang="de-DE" b="0" i="0" u="none" strike="noStrike" cap="none" normalizeH="0" baseline="0" dirty="0">
                <a:ln>
                  <a:noFill/>
                </a:ln>
                <a:solidFill>
                  <a:srgbClr val="1F1F1F"/>
                </a:solidFill>
                <a:effectLst/>
                <a:latin typeface="+mj-lt"/>
              </a:rPr>
              <a:t> kann festgelegt werden, dass Items in mehrere Spalten und Zeilen umbrechen.</a:t>
            </a:r>
            <a:endParaRPr kumimoji="0" lang="de-DE" altLang="de-DE" b="0" i="0" u="none" strike="noStrike" cap="none" normalizeH="0" baseline="0" dirty="0">
              <a:ln>
                <a:noFill/>
              </a:ln>
              <a:solidFill>
                <a:schemeClr val="tx1"/>
              </a:solidFill>
              <a:effectLst/>
              <a:latin typeface="+mj-lt"/>
            </a:endParaRPr>
          </a:p>
        </p:txBody>
      </p:sp>
      <p:sp>
        <p:nvSpPr>
          <p:cNvPr id="5" name="Rectangle 2">
            <a:extLst>
              <a:ext uri="{FF2B5EF4-FFF2-40B4-BE49-F238E27FC236}">
                <a16:creationId xmlns:a16="http://schemas.microsoft.com/office/drawing/2014/main" id="{4DFB1023-2579-4D37-9219-DAA28093F244}"/>
              </a:ext>
            </a:extLst>
          </p:cNvPr>
          <p:cNvSpPr>
            <a:spLocks noChangeArrowheads="1"/>
          </p:cNvSpPr>
          <p:nvPr/>
        </p:nvSpPr>
        <p:spPr bwMode="auto">
          <a:xfrm>
            <a:off x="163284" y="2847206"/>
            <a:ext cx="4147459" cy="255506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.flex-container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display</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wrap</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CECECE"/>
                </a:solidFill>
                <a:effectLst/>
                <a:latin typeface="Courier New" panose="02070309020205020404" pitchFamily="49" charset="0"/>
                <a:cs typeface="Courier New" panose="02070309020205020404" pitchFamily="49" charset="0"/>
              </a:rPr>
              <a:t>wrap</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Standardwert = </a:t>
            </a:r>
            <a:r>
              <a:rPr kumimoji="0" lang="de-DE" altLang="de-DE" sz="1400" b="0" i="0" u="none" strike="noStrike" cap="none" normalizeH="0" baseline="0" dirty="0" err="1">
                <a:ln>
                  <a:noFill/>
                </a:ln>
                <a:solidFill>
                  <a:srgbClr val="708090"/>
                </a:solidFill>
                <a:effectLst/>
                <a:latin typeface="Courier New" panose="02070309020205020404" pitchFamily="49" charset="0"/>
                <a:cs typeface="Courier New" panose="02070309020205020404" pitchFamily="49" charset="0"/>
              </a:rPr>
              <a:t>nowrap</a:t>
            </a: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.flex-item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flex-basis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50%</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grow</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shrink</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8196" name="Picture 4">
            <a:extLst>
              <a:ext uri="{FF2B5EF4-FFF2-40B4-BE49-F238E27FC236}">
                <a16:creationId xmlns:a16="http://schemas.microsoft.com/office/drawing/2014/main" id="{49C7BA09-501B-4C9C-95BD-25D0B91757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92" t="11061" r="5485" b="9886"/>
          <a:stretch/>
        </p:blipFill>
        <p:spPr bwMode="auto">
          <a:xfrm>
            <a:off x="4773762" y="2508070"/>
            <a:ext cx="6797847" cy="34475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pieren 6">
            <a:extLst>
              <a:ext uri="{FF2B5EF4-FFF2-40B4-BE49-F238E27FC236}">
                <a16:creationId xmlns:a16="http://schemas.microsoft.com/office/drawing/2014/main" id="{65C2333C-FEB2-4B5D-AC4B-08B457E647A7}"/>
              </a:ext>
            </a:extLst>
          </p:cNvPr>
          <p:cNvGrpSpPr/>
          <p:nvPr/>
        </p:nvGrpSpPr>
        <p:grpSpPr>
          <a:xfrm>
            <a:off x="7056623" y="6000858"/>
            <a:ext cx="5138058" cy="447705"/>
            <a:chOff x="7053942" y="5961670"/>
            <a:chExt cx="5138058" cy="447705"/>
          </a:xfrm>
        </p:grpSpPr>
        <p:sp>
          <p:nvSpPr>
            <p:cNvPr id="8" name="Textfeld 7">
              <a:extLst>
                <a:ext uri="{FF2B5EF4-FFF2-40B4-BE49-F238E27FC236}">
                  <a16:creationId xmlns:a16="http://schemas.microsoft.com/office/drawing/2014/main" id="{92A49ADC-A21D-40C6-8E41-C571580E548C}"/>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9" name="Grafik 8">
              <a:extLst>
                <a:ext uri="{FF2B5EF4-FFF2-40B4-BE49-F238E27FC236}">
                  <a16:creationId xmlns:a16="http://schemas.microsoft.com/office/drawing/2014/main" id="{FB0FE5E7-F46B-443C-8EAE-667C51AB2E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31580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37FF4-57D5-48D3-9A1C-CED19F818269}"/>
              </a:ext>
            </a:extLst>
          </p:cNvPr>
          <p:cNvSpPr>
            <a:spLocks noGrp="1"/>
          </p:cNvSpPr>
          <p:nvPr>
            <p:ph type="title"/>
          </p:nvPr>
        </p:nvSpPr>
        <p:spPr/>
        <p:txBody>
          <a:bodyPr/>
          <a:lstStyle/>
          <a:p>
            <a:r>
              <a:rPr lang="de-AT" dirty="0">
                <a:effectLst/>
              </a:rPr>
              <a:t>Responsive Design mit </a:t>
            </a:r>
            <a:r>
              <a:rPr lang="de-AT" dirty="0" err="1">
                <a:effectLst/>
              </a:rPr>
              <a:t>Flexbox</a:t>
            </a:r>
            <a:endParaRPr lang="de-AT" dirty="0"/>
          </a:p>
        </p:txBody>
      </p:sp>
      <p:sp>
        <p:nvSpPr>
          <p:cNvPr id="3" name="Textplatzhalter 2">
            <a:extLst>
              <a:ext uri="{FF2B5EF4-FFF2-40B4-BE49-F238E27FC236}">
                <a16:creationId xmlns:a16="http://schemas.microsoft.com/office/drawing/2014/main" id="{0013691D-E7F6-4116-9D92-AD89C6CE3C7F}"/>
              </a:ext>
            </a:extLst>
          </p:cNvPr>
          <p:cNvSpPr>
            <a:spLocks noGrp="1"/>
          </p:cNvSpPr>
          <p:nvPr>
            <p:ph type="body" sz="quarter" idx="13"/>
          </p:nvPr>
        </p:nvSpPr>
        <p:spPr>
          <a:xfrm>
            <a:off x="371475" y="1027814"/>
            <a:ext cx="11594102" cy="867930"/>
          </a:xfrm>
        </p:spPr>
        <p:txBody>
          <a:bodyPr/>
          <a:lstStyle/>
          <a:p>
            <a:r>
              <a:rPr lang="de-DE" dirty="0"/>
              <a:t>Mit den nun kennengelernten Eigenschaften und einem </a:t>
            </a:r>
            <a:r>
              <a:rPr lang="de-DE" dirty="0">
                <a:hlinkClick r:id="rId2"/>
              </a:rPr>
              <a:t>Media Query</a:t>
            </a:r>
            <a:r>
              <a:rPr lang="de-DE" dirty="0"/>
              <a:t> lässt sich unkompliziert kleines Praxisbeispiel erstellen. Die folgende Website ist so aufgebaut, dass in der Smartphone-Ansicht (und im HTML-Quellcode) die beiden Sidebars nach dem Hauptinhalt angezeigt werden. In der Desktop-Ansicht wird mit Hilfe von </a:t>
            </a:r>
            <a:r>
              <a:rPr lang="de-DE" dirty="0" err="1"/>
              <a:t>Flexbox</a:t>
            </a:r>
            <a:r>
              <a:rPr lang="de-DE" dirty="0"/>
              <a:t> der Hauptinhalt zwischen den Sidebars dargestellt. Wir erreichen so gleichzeitig die perfekte Darstellung und den </a:t>
            </a:r>
            <a:r>
              <a:rPr lang="de-DE" dirty="0">
                <a:hlinkClick r:id="rId3"/>
              </a:rPr>
              <a:t>semantisch sinnvollsten HTML-Code</a:t>
            </a:r>
            <a:r>
              <a:rPr lang="de-DE" dirty="0"/>
              <a:t>.</a:t>
            </a:r>
            <a:endParaRPr lang="de-AT" dirty="0"/>
          </a:p>
        </p:txBody>
      </p:sp>
      <p:pic>
        <p:nvPicPr>
          <p:cNvPr id="7170" name="Picture 2" descr="Flexbox im Responsive Design">
            <a:extLst>
              <a:ext uri="{FF2B5EF4-FFF2-40B4-BE49-F238E27FC236}">
                <a16:creationId xmlns:a16="http://schemas.microsoft.com/office/drawing/2014/main" id="{6803BA3B-DC9F-4A0A-9C87-9198B9738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445" y="1795087"/>
            <a:ext cx="6017689" cy="41600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CD9770-9919-4E17-BB6E-88D63A1A4B64}"/>
              </a:ext>
            </a:extLst>
          </p:cNvPr>
          <p:cNvSpPr>
            <a:spLocks noChangeArrowheads="1"/>
          </p:cNvSpPr>
          <p:nvPr/>
        </p:nvSpPr>
        <p:spPr bwMode="auto">
          <a:xfrm>
            <a:off x="250292" y="1961058"/>
            <a:ext cx="5381896" cy="4494053"/>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58700" rIns="180000" bIns="23805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Nur der für die mit </a:t>
            </a:r>
            <a:r>
              <a:rPr kumimoji="0" lang="de-DE" altLang="de-DE" sz="1400" b="0" i="0" u="none" strike="noStrike" cap="none" normalizeH="0" baseline="0" dirty="0" err="1">
                <a:ln>
                  <a:noFill/>
                </a:ln>
                <a:solidFill>
                  <a:srgbClr val="708090"/>
                </a:solidFill>
                <a:effectLst/>
                <a:latin typeface="Courier New" panose="02070309020205020404" pitchFamily="49" charset="0"/>
                <a:cs typeface="Courier New" panose="02070309020205020404" pitchFamily="49" charset="0"/>
              </a:rPr>
              <a:t>Flexbox</a:t>
            </a: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gebaute Desktop-Darstellung notwendige Code wird gezeigt. */</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E6DB74"/>
                </a:solidFill>
                <a:effectLst/>
                <a:latin typeface="Courier New" panose="02070309020205020404" pitchFamily="49" charset="0"/>
                <a:cs typeface="Courier New" panose="02070309020205020404" pitchFamily="49" charset="0"/>
              </a:rPr>
              <a:t>media</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 screen and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min-</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width</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 800px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content</a:t>
            </a: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display</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main</a:t>
            </a: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3</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2</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sidebar</a:t>
            </a: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.sidebar2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2"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1</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p>
          <a:p>
            <a:pPr lvl="2"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order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AE81FF"/>
                </a:solidFill>
                <a:effectLst/>
                <a:latin typeface="Courier New" panose="02070309020205020404" pitchFamily="49" charset="0"/>
                <a:cs typeface="Courier New" panose="02070309020205020404" pitchFamily="49" charset="0"/>
              </a:rPr>
              <a:t>3</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pSp>
        <p:nvGrpSpPr>
          <p:cNvPr id="6" name="Gruppieren 5">
            <a:extLst>
              <a:ext uri="{FF2B5EF4-FFF2-40B4-BE49-F238E27FC236}">
                <a16:creationId xmlns:a16="http://schemas.microsoft.com/office/drawing/2014/main" id="{A695D49D-7652-498D-B078-5D4FC9556899}"/>
              </a:ext>
            </a:extLst>
          </p:cNvPr>
          <p:cNvGrpSpPr/>
          <p:nvPr/>
        </p:nvGrpSpPr>
        <p:grpSpPr>
          <a:xfrm>
            <a:off x="7056623" y="6000858"/>
            <a:ext cx="5138058" cy="447705"/>
            <a:chOff x="7053942" y="5961670"/>
            <a:chExt cx="5138058" cy="447705"/>
          </a:xfrm>
        </p:grpSpPr>
        <p:sp>
          <p:nvSpPr>
            <p:cNvPr id="7" name="Textfeld 6">
              <a:extLst>
                <a:ext uri="{FF2B5EF4-FFF2-40B4-BE49-F238E27FC236}">
                  <a16:creationId xmlns:a16="http://schemas.microsoft.com/office/drawing/2014/main" id="{4FE9D79A-200E-48C5-A9F8-9B4237BF383C}"/>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5"/>
                </a:rPr>
                <a:t>https://blog.kulturbanause.de/2013/07/einfuhrung-in-das-flexbox-modell-von-css/</a:t>
              </a:r>
              <a:endParaRPr lang="de-AT" sz="900" dirty="0"/>
            </a:p>
          </p:txBody>
        </p:sp>
        <p:pic>
          <p:nvPicPr>
            <p:cNvPr id="8" name="Grafik 7">
              <a:extLst>
                <a:ext uri="{FF2B5EF4-FFF2-40B4-BE49-F238E27FC236}">
                  <a16:creationId xmlns:a16="http://schemas.microsoft.com/office/drawing/2014/main" id="{EE306A79-2FC0-44F8-894C-E38BEADA18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13677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3F66D-1DDE-4B86-9308-A31E1E14A682}"/>
              </a:ext>
            </a:extLst>
          </p:cNvPr>
          <p:cNvSpPr>
            <a:spLocks noGrp="1"/>
          </p:cNvSpPr>
          <p:nvPr>
            <p:ph type="title"/>
          </p:nvPr>
        </p:nvSpPr>
        <p:spPr/>
        <p:txBody>
          <a:bodyPr/>
          <a:lstStyle/>
          <a:p>
            <a:r>
              <a:rPr lang="de-AT" dirty="0">
                <a:effectLst/>
              </a:rPr>
              <a:t>CSS </a:t>
            </a:r>
            <a:r>
              <a:rPr lang="de-AT" dirty="0" err="1">
                <a:effectLst/>
              </a:rPr>
              <a:t>Flexbox</a:t>
            </a:r>
            <a:r>
              <a:rPr lang="de-AT" dirty="0">
                <a:effectLst/>
              </a:rPr>
              <a:t> Beispiele</a:t>
            </a:r>
            <a:endParaRPr lang="de-AT" dirty="0"/>
          </a:p>
        </p:txBody>
      </p:sp>
      <p:sp>
        <p:nvSpPr>
          <p:cNvPr id="3" name="Textplatzhalter 2">
            <a:extLst>
              <a:ext uri="{FF2B5EF4-FFF2-40B4-BE49-F238E27FC236}">
                <a16:creationId xmlns:a16="http://schemas.microsoft.com/office/drawing/2014/main" id="{2EB695B1-663C-4678-A7B6-019EDA6B0C50}"/>
              </a:ext>
            </a:extLst>
          </p:cNvPr>
          <p:cNvSpPr>
            <a:spLocks noGrp="1"/>
          </p:cNvSpPr>
          <p:nvPr>
            <p:ph type="body" sz="quarter" idx="13"/>
          </p:nvPr>
        </p:nvSpPr>
        <p:spPr>
          <a:xfrm>
            <a:off x="946240" y="1880280"/>
            <a:ext cx="10067925" cy="2866426"/>
          </a:xfrm>
        </p:spPr>
        <p:txBody>
          <a:bodyPr/>
          <a:lstStyle/>
          <a:p>
            <a:r>
              <a:rPr lang="de-DE" dirty="0"/>
              <a:t>Wir haben im Laufe der Zeit einige Beispiele für Layouts oder Komponenten auf Grundlage von </a:t>
            </a:r>
            <a:r>
              <a:rPr lang="de-DE" dirty="0" err="1"/>
              <a:t>Flexbox</a:t>
            </a:r>
            <a:r>
              <a:rPr lang="de-DE" dirty="0"/>
              <a:t> erstellt. Zur Vertiefung der oben beschriebenen Grundlagen sind die folgenden Beispiele sicher hilfreich.</a:t>
            </a:r>
          </a:p>
          <a:p>
            <a:pPr lvl="1"/>
            <a:r>
              <a:rPr lang="de-DE" dirty="0">
                <a:hlinkClick r:id="rId2"/>
              </a:rPr>
              <a:t>Text mit CSS vertikal zentrieren</a:t>
            </a:r>
            <a:endParaRPr lang="de-DE" dirty="0"/>
          </a:p>
          <a:p>
            <a:pPr lvl="1"/>
            <a:r>
              <a:rPr lang="de-DE" dirty="0">
                <a:hlinkClick r:id="rId3"/>
              </a:rPr>
              <a:t>Mehrspaltige Liste von Boxen mit vertikal zentrierten Inhalten</a:t>
            </a:r>
            <a:endParaRPr lang="de-DE" dirty="0"/>
          </a:p>
          <a:p>
            <a:pPr lvl="1"/>
            <a:r>
              <a:rPr lang="de-DE" dirty="0">
                <a:hlinkClick r:id="rId4"/>
              </a:rPr>
              <a:t>Responsive </a:t>
            </a:r>
            <a:r>
              <a:rPr lang="de-DE" dirty="0" err="1">
                <a:hlinkClick r:id="rId4"/>
              </a:rPr>
              <a:t>Sticky</a:t>
            </a:r>
            <a:r>
              <a:rPr lang="de-DE" dirty="0">
                <a:hlinkClick r:id="rId4"/>
              </a:rPr>
              <a:t> </a:t>
            </a:r>
            <a:r>
              <a:rPr lang="de-DE" dirty="0" err="1">
                <a:hlinkClick r:id="rId4"/>
              </a:rPr>
              <a:t>Footer</a:t>
            </a:r>
            <a:endParaRPr lang="de-DE" dirty="0"/>
          </a:p>
          <a:p>
            <a:pPr lvl="1"/>
            <a:r>
              <a:rPr lang="de-DE" dirty="0">
                <a:hlinkClick r:id="rId5"/>
              </a:rPr>
              <a:t>Prozess- / Fortschritts-Navigation mit CSS</a:t>
            </a:r>
            <a:endParaRPr lang="de-DE" dirty="0"/>
          </a:p>
          <a:p>
            <a:r>
              <a:rPr lang="de-DE" b="1" dirty="0"/>
              <a:t>Browser-Support</a:t>
            </a:r>
          </a:p>
          <a:p>
            <a:pPr lvl="1"/>
            <a:r>
              <a:rPr lang="de-DE" dirty="0"/>
              <a:t>Der Browser-Support für </a:t>
            </a:r>
            <a:r>
              <a:rPr lang="de-DE" dirty="0" err="1"/>
              <a:t>Flexbox</a:t>
            </a:r>
            <a:r>
              <a:rPr lang="de-DE" dirty="0"/>
              <a:t> ist sehr gut. </a:t>
            </a:r>
            <a:r>
              <a:rPr lang="de-DE" dirty="0">
                <a:hlinkClick r:id="rId6"/>
              </a:rPr>
              <a:t>Eine Übersicht über den stets aktuellen Browser-Support findet ihr auf Can I Use.</a:t>
            </a:r>
            <a:endParaRPr lang="de-DE" dirty="0"/>
          </a:p>
          <a:p>
            <a:r>
              <a:rPr lang="de-DE" b="1" dirty="0"/>
              <a:t>Tools und Hilfsmittel</a:t>
            </a:r>
          </a:p>
          <a:p>
            <a:pPr lvl="1"/>
            <a:r>
              <a:rPr lang="de-DE" dirty="0"/>
              <a:t>Auf Best Web Design Tools findet ihr hilfreiche </a:t>
            </a:r>
            <a:r>
              <a:rPr lang="de-DE" dirty="0">
                <a:hlinkClick r:id="rId7"/>
              </a:rPr>
              <a:t>Tools zum Thema </a:t>
            </a:r>
            <a:r>
              <a:rPr lang="de-DE" dirty="0" err="1">
                <a:hlinkClick r:id="rId7"/>
              </a:rPr>
              <a:t>Flexbox</a:t>
            </a:r>
            <a:r>
              <a:rPr lang="de-DE" dirty="0"/>
              <a:t>.</a:t>
            </a:r>
          </a:p>
        </p:txBody>
      </p:sp>
      <p:grpSp>
        <p:nvGrpSpPr>
          <p:cNvPr id="4" name="Gruppieren 3">
            <a:extLst>
              <a:ext uri="{FF2B5EF4-FFF2-40B4-BE49-F238E27FC236}">
                <a16:creationId xmlns:a16="http://schemas.microsoft.com/office/drawing/2014/main" id="{CCD0BB04-D401-4DAD-8C78-AFA554A69C4E}"/>
              </a:ext>
            </a:extLst>
          </p:cNvPr>
          <p:cNvGrpSpPr/>
          <p:nvPr/>
        </p:nvGrpSpPr>
        <p:grpSpPr>
          <a:xfrm>
            <a:off x="7056623" y="6000858"/>
            <a:ext cx="5138058" cy="447705"/>
            <a:chOff x="7053942" y="5961670"/>
            <a:chExt cx="5138058" cy="447705"/>
          </a:xfrm>
        </p:grpSpPr>
        <p:sp>
          <p:nvSpPr>
            <p:cNvPr id="5" name="Textfeld 4">
              <a:extLst>
                <a:ext uri="{FF2B5EF4-FFF2-40B4-BE49-F238E27FC236}">
                  <a16:creationId xmlns:a16="http://schemas.microsoft.com/office/drawing/2014/main" id="{47FAD427-2E3A-41A8-B3CF-18A212DE84EB}"/>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8"/>
                </a:rPr>
                <a:t>https://blog.kulturbanause.de/2013/07/einfuhrung-in-das-flexbox-modell-von-css/</a:t>
              </a:r>
              <a:endParaRPr lang="de-AT" sz="900" dirty="0"/>
            </a:p>
          </p:txBody>
        </p:sp>
        <p:pic>
          <p:nvPicPr>
            <p:cNvPr id="6" name="Grafik 5">
              <a:extLst>
                <a:ext uri="{FF2B5EF4-FFF2-40B4-BE49-F238E27FC236}">
                  <a16:creationId xmlns:a16="http://schemas.microsoft.com/office/drawing/2014/main" id="{505D1EB4-FF1B-4F0C-8936-39B10A8B4B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7150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F12FB35-1F8B-43D3-A38A-0A4B2681AF30}"/>
              </a:ext>
            </a:extLst>
          </p:cNvPr>
          <p:cNvSpPr>
            <a:spLocks noGrp="1"/>
          </p:cNvSpPr>
          <p:nvPr>
            <p:ph type="title"/>
          </p:nvPr>
        </p:nvSpPr>
        <p:spPr/>
        <p:txBody>
          <a:bodyPr/>
          <a:lstStyle/>
          <a:p>
            <a:pPr algn="r"/>
            <a:r>
              <a:rPr lang="de-AT" dirty="0"/>
              <a:t>Grundsätzliche Funktionsweis</a:t>
            </a:r>
          </a:p>
        </p:txBody>
      </p:sp>
      <p:sp>
        <p:nvSpPr>
          <p:cNvPr id="4" name="Textplatzhalter 3">
            <a:extLst>
              <a:ext uri="{FF2B5EF4-FFF2-40B4-BE49-F238E27FC236}">
                <a16:creationId xmlns:a16="http://schemas.microsoft.com/office/drawing/2014/main" id="{490C7718-9613-4D11-89E7-C66515F1C851}"/>
              </a:ext>
            </a:extLst>
          </p:cNvPr>
          <p:cNvSpPr>
            <a:spLocks noGrp="1"/>
          </p:cNvSpPr>
          <p:nvPr>
            <p:ph type="body" sz="quarter" idx="13"/>
          </p:nvPr>
        </p:nvSpPr>
        <p:spPr>
          <a:xfrm>
            <a:off x="371475" y="1455738"/>
            <a:ext cx="10067925" cy="1577868"/>
          </a:xfrm>
        </p:spPr>
        <p:txBody>
          <a:bodyPr/>
          <a:lstStyle/>
          <a:p>
            <a:r>
              <a:rPr lang="de-DE" b="1" dirty="0"/>
              <a:t>Das sog. »CSS Flexible Box Layout Module« – kurz </a:t>
            </a:r>
            <a:r>
              <a:rPr lang="de-DE" b="1" dirty="0" err="1"/>
              <a:t>Flexbox</a:t>
            </a:r>
            <a:r>
              <a:rPr lang="de-DE" b="1" dirty="0"/>
              <a:t> – stellt neben CSS Grid eine der beiden wesentlichen Techniken zur Gestaltung von Layouts mit CSS dar.</a:t>
            </a:r>
            <a:r>
              <a:rPr lang="de-DE" dirty="0"/>
              <a:t> Im Gegensatz zu älteren Techniken wie z.B. </a:t>
            </a:r>
            <a:r>
              <a:rPr lang="de-DE" dirty="0" err="1">
                <a:hlinkClick r:id="rId2"/>
              </a:rPr>
              <a:t>Floats</a:t>
            </a:r>
            <a:r>
              <a:rPr lang="de-DE" dirty="0"/>
              <a:t> wurde </a:t>
            </a:r>
            <a:r>
              <a:rPr lang="de-DE" dirty="0" err="1"/>
              <a:t>Flexbox</a:t>
            </a:r>
            <a:r>
              <a:rPr lang="de-DE" dirty="0"/>
              <a:t> für die Konstruktion von flexiblen und responsiven Layouts erfunden. Es stehen daher sehr mächtige und komfortable Möglichkeiten zur Verfügung.</a:t>
            </a:r>
          </a:p>
          <a:p>
            <a:r>
              <a:rPr lang="de-AT" dirty="0" err="1"/>
              <a:t>Flexbox</a:t>
            </a:r>
            <a:r>
              <a:rPr lang="de-AT" dirty="0"/>
              <a:t> arbeitet mit einem Container-Element – dem. sog. </a:t>
            </a:r>
            <a:r>
              <a:rPr lang="de-AT" b="1" dirty="0"/>
              <a:t>Flex-Container</a:t>
            </a:r>
            <a:r>
              <a:rPr lang="de-AT" dirty="0"/>
              <a:t> – und den darin enthaltenen Kind-Elementen der 1. Ebene – den sog. </a:t>
            </a:r>
            <a:r>
              <a:rPr lang="de-AT" b="1" dirty="0"/>
              <a:t>Flex-Items</a:t>
            </a:r>
            <a:r>
              <a:rPr lang="de-AT" dirty="0"/>
              <a:t>. Die </a:t>
            </a:r>
            <a:r>
              <a:rPr lang="de-AT" dirty="0" err="1"/>
              <a:t>Flexbox</a:t>
            </a:r>
            <a:r>
              <a:rPr lang="de-AT" dirty="0"/>
              <a:t> wirkt genau eine Ebene tief. Weitere Verschachtelungen werden ignoriert.</a:t>
            </a:r>
          </a:p>
        </p:txBody>
      </p:sp>
      <p:grpSp>
        <p:nvGrpSpPr>
          <p:cNvPr id="12" name="Gruppieren 11">
            <a:extLst>
              <a:ext uri="{FF2B5EF4-FFF2-40B4-BE49-F238E27FC236}">
                <a16:creationId xmlns:a16="http://schemas.microsoft.com/office/drawing/2014/main" id="{7F89C107-6A7E-4CF0-B97A-E0EF06E9AE23}"/>
              </a:ext>
            </a:extLst>
          </p:cNvPr>
          <p:cNvGrpSpPr/>
          <p:nvPr/>
        </p:nvGrpSpPr>
        <p:grpSpPr>
          <a:xfrm>
            <a:off x="7056623" y="6000858"/>
            <a:ext cx="5138058" cy="447705"/>
            <a:chOff x="7053942" y="5961670"/>
            <a:chExt cx="5138058" cy="447705"/>
          </a:xfrm>
        </p:grpSpPr>
        <p:sp>
          <p:nvSpPr>
            <p:cNvPr id="6" name="Textfeld 5">
              <a:extLst>
                <a:ext uri="{FF2B5EF4-FFF2-40B4-BE49-F238E27FC236}">
                  <a16:creationId xmlns:a16="http://schemas.microsoft.com/office/drawing/2014/main" id="{5A3DED9B-003F-4969-B117-F4DE2E22BD3C}"/>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7" name="Grafik 6">
              <a:extLst>
                <a:ext uri="{FF2B5EF4-FFF2-40B4-BE49-F238E27FC236}">
                  <a16:creationId xmlns:a16="http://schemas.microsoft.com/office/drawing/2014/main" id="{571B48E8-04E8-4093-A7FA-7E3EBAF712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
        <p:nvSpPr>
          <p:cNvPr id="2" name="Rectangle 1">
            <a:extLst>
              <a:ext uri="{FF2B5EF4-FFF2-40B4-BE49-F238E27FC236}">
                <a16:creationId xmlns:a16="http://schemas.microsoft.com/office/drawing/2014/main" id="{A694BCAF-47E6-47A9-99C4-ADF088AA5507}"/>
              </a:ext>
            </a:extLst>
          </p:cNvPr>
          <p:cNvSpPr>
            <a:spLocks noChangeArrowheads="1"/>
          </p:cNvSpPr>
          <p:nvPr/>
        </p:nvSpPr>
        <p:spPr bwMode="auto">
          <a:xfrm>
            <a:off x="174241" y="3687499"/>
            <a:ext cx="4047216" cy="165617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80000" rIns="180000" bIns="180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 </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class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flex-container</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 </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class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flex-item</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 </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class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flex-item</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 </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class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flex-item</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 </a:t>
            </a:r>
            <a:r>
              <a:rPr kumimoji="0" lang="de-DE" altLang="de-DE" sz="1400" b="0" i="0" u="none" strike="noStrike" cap="none" normalizeH="0" baseline="0" dirty="0" err="1">
                <a:ln>
                  <a:noFill/>
                </a:ln>
                <a:solidFill>
                  <a:srgbClr val="A6E22E"/>
                </a:solidFill>
                <a:effectLst/>
                <a:latin typeface="Courier New" panose="02070309020205020404" pitchFamily="49" charset="0"/>
                <a:cs typeface="Courier New" panose="02070309020205020404" pitchFamily="49" charset="0"/>
              </a:rPr>
              <a:t>class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E6DB74"/>
                </a:solidFill>
                <a:effectLst/>
                <a:latin typeface="Courier New" panose="02070309020205020404" pitchFamily="49" charset="0"/>
                <a:cs typeface="Courier New" panose="02070309020205020404" pitchFamily="49" charset="0"/>
              </a:rPr>
              <a:t>flex-item</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div</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2">
            <a:extLst>
              <a:ext uri="{FF2B5EF4-FFF2-40B4-BE49-F238E27FC236}">
                <a16:creationId xmlns:a16="http://schemas.microsoft.com/office/drawing/2014/main" id="{8F62AE88-159D-4E1B-8A5E-D33301D356C8}"/>
              </a:ext>
            </a:extLst>
          </p:cNvPr>
          <p:cNvSpPr>
            <a:spLocks noChangeArrowheads="1"/>
          </p:cNvSpPr>
          <p:nvPr/>
        </p:nvSpPr>
        <p:spPr bwMode="auto">
          <a:xfrm>
            <a:off x="5590903" y="4226109"/>
            <a:ext cx="4015156" cy="57895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000" tIns="180000" rIns="180000" bIns="180000" numCol="1" anchor="ctr" anchorCtr="0" compatLnSpc="1">
            <a:prstTxWarp prst="textNoShape">
              <a:avLst/>
            </a:prstTxWarp>
            <a:spAutoFit/>
          </a:bodyPr>
          <a:lstStyle/>
          <a:p>
            <a:pPr lvl="0" defTabSz="914400" eaLnBrk="0" fontAlgn="base" hangingPunct="0">
              <a:spcBef>
                <a:spcPct val="0"/>
              </a:spcBef>
              <a:spcAft>
                <a:spcPct val="0"/>
              </a:spcAft>
            </a:pPr>
            <a:r>
              <a:rPr lang="de-DE" altLang="de-DE" sz="1400" dirty="0">
                <a:solidFill>
                  <a:srgbClr val="A6E22E"/>
                </a:solidFill>
                <a:latin typeface="Courier New" panose="02070309020205020404" pitchFamily="49" charset="0"/>
                <a:cs typeface="Courier New" panose="02070309020205020404" pitchFamily="49" charset="0"/>
              </a:rPr>
              <a:t>.flex-container </a:t>
            </a:r>
            <a:r>
              <a:rPr lang="de-DE" altLang="de-DE" sz="1400" dirty="0">
                <a:solidFill>
                  <a:srgbClr val="F8F8F2"/>
                </a:solidFill>
                <a:latin typeface="Courier New" panose="02070309020205020404" pitchFamily="49" charset="0"/>
                <a:cs typeface="Courier New" panose="02070309020205020404" pitchFamily="49" charset="0"/>
              </a:rPr>
              <a:t>{</a:t>
            </a:r>
            <a:r>
              <a:rPr lang="de-DE" altLang="de-DE" sz="1400" dirty="0">
                <a:solidFill>
                  <a:srgbClr val="CECECE"/>
                </a:solidFill>
                <a:latin typeface="Courier New" panose="02070309020205020404" pitchFamily="49" charset="0"/>
                <a:cs typeface="Courier New" panose="02070309020205020404" pitchFamily="49" charset="0"/>
              </a:rPr>
              <a:t> </a:t>
            </a:r>
            <a:r>
              <a:rPr lang="de-DE" altLang="de-DE" sz="1400" dirty="0" err="1">
                <a:solidFill>
                  <a:srgbClr val="F92672"/>
                </a:solidFill>
                <a:latin typeface="Courier New" panose="02070309020205020404" pitchFamily="49" charset="0"/>
                <a:cs typeface="Courier New" panose="02070309020205020404" pitchFamily="49" charset="0"/>
              </a:rPr>
              <a:t>display</a:t>
            </a:r>
            <a:r>
              <a:rPr lang="de-DE" altLang="de-DE" sz="1400" dirty="0" err="1">
                <a:solidFill>
                  <a:srgbClr val="F8F8F2"/>
                </a:solidFill>
                <a:latin typeface="Courier New" panose="02070309020205020404" pitchFamily="49" charset="0"/>
                <a:cs typeface="Courier New" panose="02070309020205020404" pitchFamily="49" charset="0"/>
              </a:rPr>
              <a:t>:</a:t>
            </a:r>
            <a:r>
              <a:rPr lang="de-DE" altLang="de-DE" sz="1400" dirty="0" err="1">
                <a:solidFill>
                  <a:srgbClr val="CECECE"/>
                </a:solidFill>
                <a:latin typeface="Courier New" panose="02070309020205020404" pitchFamily="49" charset="0"/>
                <a:cs typeface="Courier New" panose="02070309020205020404" pitchFamily="49" charset="0"/>
              </a:rPr>
              <a:t>flex</a:t>
            </a:r>
            <a:r>
              <a:rPr lang="de-DE" altLang="de-DE" sz="1400" dirty="0">
                <a:solidFill>
                  <a:srgbClr val="F8F8F2"/>
                </a:solidFill>
                <a:latin typeface="Courier New" panose="02070309020205020404" pitchFamily="49" charset="0"/>
                <a:cs typeface="Courier New" panose="02070309020205020404" pitchFamily="49" charset="0"/>
              </a:rPr>
              <a:t>;</a:t>
            </a:r>
            <a:r>
              <a:rPr lang="de-DE" altLang="de-DE" sz="1400" dirty="0">
                <a:solidFill>
                  <a:srgbClr val="CECECE"/>
                </a:solidFill>
                <a:latin typeface="Courier New" panose="02070309020205020404" pitchFamily="49" charset="0"/>
                <a:cs typeface="Courier New" panose="02070309020205020404" pitchFamily="49" charset="0"/>
              </a:rPr>
              <a:t> </a:t>
            </a:r>
            <a:r>
              <a:rPr lang="de-DE" altLang="de-DE" sz="1400" dirty="0">
                <a:solidFill>
                  <a:srgbClr val="F8F8F2"/>
                </a:solidFill>
                <a:latin typeface="Courier New" panose="02070309020205020404" pitchFamily="49" charset="0"/>
                <a:cs typeface="Courier New" panose="02070309020205020404" pitchFamily="49" charset="0"/>
              </a:rPr>
              <a:t>}</a:t>
            </a:r>
            <a:r>
              <a:rPr lang="de-DE" altLang="de-DE" sz="1400" dirty="0">
                <a:latin typeface="Courier New" panose="02070309020205020404" pitchFamily="49" charset="0"/>
                <a:cs typeface="Courier New" panose="02070309020205020404" pitchFamily="49" charset="0"/>
              </a:rPr>
              <a:t> </a:t>
            </a:r>
          </a:p>
        </p:txBody>
      </p:sp>
      <p:sp>
        <p:nvSpPr>
          <p:cNvPr id="9" name="Rectangle 3">
            <a:extLst>
              <a:ext uri="{FF2B5EF4-FFF2-40B4-BE49-F238E27FC236}">
                <a16:creationId xmlns:a16="http://schemas.microsoft.com/office/drawing/2014/main" id="{ACFB3657-5EC5-4CC7-A6F9-03A1CDA5F3C6}"/>
              </a:ext>
            </a:extLst>
          </p:cNvPr>
          <p:cNvSpPr>
            <a:spLocks noChangeArrowheads="1"/>
          </p:cNvSpPr>
          <p:nvPr/>
        </p:nvSpPr>
        <p:spPr bwMode="auto">
          <a:xfrm>
            <a:off x="4330337" y="3758732"/>
            <a:ext cx="6428363" cy="480131"/>
          </a:xfrm>
          <a:prstGeom prst="rect">
            <a:avLst/>
          </a:prstGeom>
        </p:spPr>
        <p:txBody>
          <a:bodyPr>
            <a:spAutoFit/>
          </a:bodyPr>
          <a:lstStyle/>
          <a:p>
            <a:pPr marL="228594" indent="-228594">
              <a:lnSpc>
                <a:spcPct val="90000"/>
              </a:lnSpc>
              <a:spcBef>
                <a:spcPts val="1000"/>
              </a:spcBef>
              <a:buFont typeface="FontAwesome" pitchFamily="50" charset="0"/>
              <a:buChar char=""/>
            </a:pPr>
            <a:r>
              <a:rPr lang="de-DE" altLang="de-DE" sz="1400" dirty="0"/>
              <a:t>Mit </a:t>
            </a:r>
            <a:r>
              <a:rPr lang="de-DE" altLang="de-DE" sz="1400" dirty="0" err="1">
                <a:latin typeface="Courier New" panose="02070309020205020404" pitchFamily="49" charset="0"/>
                <a:cs typeface="Courier New" panose="02070309020205020404" pitchFamily="49" charset="0"/>
              </a:rPr>
              <a:t>display:flex</a:t>
            </a:r>
            <a:r>
              <a:rPr lang="de-DE" altLang="de-DE" sz="1400" dirty="0">
                <a:latin typeface="Courier New" panose="02070309020205020404" pitchFamily="49" charset="0"/>
                <a:cs typeface="Courier New" panose="02070309020205020404" pitchFamily="49" charset="0"/>
              </a:rPr>
              <a:t>;</a:t>
            </a:r>
            <a:r>
              <a:rPr lang="de-DE" altLang="de-DE" sz="1400" dirty="0"/>
              <a:t> auf dem Container-Element, wird die </a:t>
            </a:r>
            <a:r>
              <a:rPr lang="de-DE" altLang="de-DE" sz="1400" dirty="0" err="1"/>
              <a:t>Flexbox</a:t>
            </a:r>
            <a:r>
              <a:rPr lang="de-DE" altLang="de-DE" sz="1400" dirty="0"/>
              <a:t> aktiviert.</a:t>
            </a:r>
            <a:br>
              <a:rPr lang="de-DE" altLang="de-DE" sz="1400" dirty="0"/>
            </a:br>
            <a:endParaRPr lang="de-DE" altLang="de-DE" sz="1400" dirty="0"/>
          </a:p>
        </p:txBody>
      </p:sp>
    </p:spTree>
    <p:extLst>
      <p:ext uri="{BB962C8B-B14F-4D97-AF65-F5344CB8AC3E}">
        <p14:creationId xmlns:p14="http://schemas.microsoft.com/office/powerpoint/2010/main" val="54541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622E32-350F-4329-B6B4-0AA2058919FB}"/>
              </a:ext>
            </a:extLst>
          </p:cNvPr>
          <p:cNvSpPr>
            <a:spLocks noGrp="1"/>
          </p:cNvSpPr>
          <p:nvPr>
            <p:ph type="title"/>
          </p:nvPr>
        </p:nvSpPr>
        <p:spPr/>
        <p:txBody>
          <a:bodyPr/>
          <a:lstStyle/>
          <a:p>
            <a:r>
              <a:rPr lang="de-AT" dirty="0" err="1"/>
              <a:t>Flexbox</a:t>
            </a:r>
            <a:r>
              <a:rPr lang="de-AT" dirty="0"/>
              <a:t> Ende</a:t>
            </a:r>
          </a:p>
        </p:txBody>
      </p:sp>
    </p:spTree>
    <p:extLst>
      <p:ext uri="{BB962C8B-B14F-4D97-AF65-F5344CB8AC3E}">
        <p14:creationId xmlns:p14="http://schemas.microsoft.com/office/powerpoint/2010/main" val="235518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4E04C-664E-4559-9837-370265F040FC}"/>
              </a:ext>
            </a:extLst>
          </p:cNvPr>
          <p:cNvSpPr>
            <a:spLocks noGrp="1"/>
          </p:cNvSpPr>
          <p:nvPr>
            <p:ph type="title"/>
          </p:nvPr>
        </p:nvSpPr>
        <p:spPr/>
        <p:txBody>
          <a:bodyPr/>
          <a:lstStyle/>
          <a:p>
            <a:r>
              <a:rPr lang="de-AT" dirty="0">
                <a:effectLst/>
              </a:rPr>
              <a:t>Haupt-Achse &amp; </a:t>
            </a:r>
            <a:br>
              <a:rPr lang="de-AT" dirty="0">
                <a:effectLst/>
              </a:rPr>
            </a:br>
            <a:r>
              <a:rPr lang="de-AT" dirty="0">
                <a:effectLst/>
              </a:rPr>
              <a:t>Kreuz-Achse der </a:t>
            </a:r>
            <a:r>
              <a:rPr lang="de-AT" dirty="0" err="1">
                <a:effectLst/>
              </a:rPr>
              <a:t>Flexbox</a:t>
            </a:r>
            <a:endParaRPr lang="de-AT" dirty="0"/>
          </a:p>
        </p:txBody>
      </p:sp>
      <p:sp>
        <p:nvSpPr>
          <p:cNvPr id="3" name="Textplatzhalter 2">
            <a:extLst>
              <a:ext uri="{FF2B5EF4-FFF2-40B4-BE49-F238E27FC236}">
                <a16:creationId xmlns:a16="http://schemas.microsoft.com/office/drawing/2014/main" id="{1BAE4855-EB25-4D9D-BD59-F9B17A19C77F}"/>
              </a:ext>
            </a:extLst>
          </p:cNvPr>
          <p:cNvSpPr>
            <a:spLocks noGrp="1"/>
          </p:cNvSpPr>
          <p:nvPr>
            <p:ph type="body" sz="quarter" idx="13"/>
          </p:nvPr>
        </p:nvSpPr>
        <p:spPr>
          <a:xfrm>
            <a:off x="371475" y="1455738"/>
            <a:ext cx="10067925" cy="480131"/>
          </a:xfrm>
        </p:spPr>
        <p:txBody>
          <a:bodyPr/>
          <a:lstStyle/>
          <a:p>
            <a:r>
              <a:rPr lang="de-DE" dirty="0"/>
              <a:t>Innerhalb des Flex-Containers existieren zwei Achsen. Die Hauptachse verläuft standardmäßig von links nach rechts, die Kreuz-Achse von oben nach unten</a:t>
            </a:r>
            <a:endParaRPr lang="de-AT" dirty="0"/>
          </a:p>
        </p:txBody>
      </p:sp>
      <p:pic>
        <p:nvPicPr>
          <p:cNvPr id="4" name="Grafik 3">
            <a:extLst>
              <a:ext uri="{FF2B5EF4-FFF2-40B4-BE49-F238E27FC236}">
                <a16:creationId xmlns:a16="http://schemas.microsoft.com/office/drawing/2014/main" id="{702EA5B6-D47A-4253-A037-7E00D7709F5B}"/>
              </a:ext>
            </a:extLst>
          </p:cNvPr>
          <p:cNvPicPr>
            <a:picLocks noChangeAspect="1"/>
          </p:cNvPicPr>
          <p:nvPr/>
        </p:nvPicPr>
        <p:blipFill rotWithShape="1">
          <a:blip r:embed="rId2"/>
          <a:srcRect t="20117"/>
          <a:stretch/>
        </p:blipFill>
        <p:spPr>
          <a:xfrm>
            <a:off x="2862262" y="2037806"/>
            <a:ext cx="7044669" cy="4309728"/>
          </a:xfrm>
          <a:prstGeom prst="rect">
            <a:avLst/>
          </a:prstGeom>
        </p:spPr>
      </p:pic>
      <p:grpSp>
        <p:nvGrpSpPr>
          <p:cNvPr id="8" name="Gruppieren 7">
            <a:extLst>
              <a:ext uri="{FF2B5EF4-FFF2-40B4-BE49-F238E27FC236}">
                <a16:creationId xmlns:a16="http://schemas.microsoft.com/office/drawing/2014/main" id="{8DB9C558-C403-437D-9D52-415BA0940931}"/>
              </a:ext>
            </a:extLst>
          </p:cNvPr>
          <p:cNvGrpSpPr/>
          <p:nvPr/>
        </p:nvGrpSpPr>
        <p:grpSpPr>
          <a:xfrm>
            <a:off x="7056623" y="6000858"/>
            <a:ext cx="5138058" cy="447705"/>
            <a:chOff x="7053942" y="5961670"/>
            <a:chExt cx="5138058" cy="447705"/>
          </a:xfrm>
        </p:grpSpPr>
        <p:sp>
          <p:nvSpPr>
            <p:cNvPr id="9" name="Textfeld 8">
              <a:extLst>
                <a:ext uri="{FF2B5EF4-FFF2-40B4-BE49-F238E27FC236}">
                  <a16:creationId xmlns:a16="http://schemas.microsoft.com/office/drawing/2014/main" id="{CE979B0C-A1DC-4F9E-B7B6-FEC1AA065807}"/>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0" name="Grafik 9">
              <a:extLst>
                <a:ext uri="{FF2B5EF4-FFF2-40B4-BE49-F238E27FC236}">
                  <a16:creationId xmlns:a16="http://schemas.microsoft.com/office/drawing/2014/main" id="{17BDB507-1889-46AC-BC73-169DC5609F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6995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9E7584-E3BD-4324-8F01-75FF5E2FD9AD}"/>
              </a:ext>
            </a:extLst>
          </p:cNvPr>
          <p:cNvSpPr>
            <a:spLocks noGrp="1"/>
          </p:cNvSpPr>
          <p:nvPr>
            <p:ph type="title"/>
          </p:nvPr>
        </p:nvSpPr>
        <p:spPr/>
        <p:txBody>
          <a:bodyPr/>
          <a:lstStyle/>
          <a:p>
            <a:r>
              <a:rPr lang="de-AT" dirty="0">
                <a:effectLst/>
              </a:rPr>
              <a:t>Standard-Eigenschaften des </a:t>
            </a:r>
            <a:br>
              <a:rPr lang="de-AT" dirty="0">
                <a:effectLst/>
              </a:rPr>
            </a:br>
            <a:r>
              <a:rPr lang="de-AT" dirty="0">
                <a:effectLst/>
              </a:rPr>
              <a:t>Flex-Containers</a:t>
            </a:r>
            <a:endParaRPr lang="de-AT" dirty="0"/>
          </a:p>
        </p:txBody>
      </p:sp>
      <p:pic>
        <p:nvPicPr>
          <p:cNvPr id="5" name="Grafik 4">
            <a:extLst>
              <a:ext uri="{FF2B5EF4-FFF2-40B4-BE49-F238E27FC236}">
                <a16:creationId xmlns:a16="http://schemas.microsoft.com/office/drawing/2014/main" id="{D18623BF-24BF-467E-870B-A367570DB7E7}"/>
              </a:ext>
            </a:extLst>
          </p:cNvPr>
          <p:cNvPicPr>
            <a:picLocks noChangeAspect="1"/>
          </p:cNvPicPr>
          <p:nvPr/>
        </p:nvPicPr>
        <p:blipFill rotWithShape="1">
          <a:blip r:embed="rId2"/>
          <a:srcRect t="57818" r="4508"/>
          <a:stretch/>
        </p:blipFill>
        <p:spPr>
          <a:xfrm>
            <a:off x="6350896" y="1626744"/>
            <a:ext cx="5782322" cy="3604512"/>
          </a:xfrm>
          <a:prstGeom prst="rect">
            <a:avLst/>
          </a:prstGeom>
        </p:spPr>
      </p:pic>
      <p:sp>
        <p:nvSpPr>
          <p:cNvPr id="6" name="Rectangle 1">
            <a:extLst>
              <a:ext uri="{FF2B5EF4-FFF2-40B4-BE49-F238E27FC236}">
                <a16:creationId xmlns:a16="http://schemas.microsoft.com/office/drawing/2014/main" id="{714CC250-5CE2-4FA4-ADE4-B9A0936DFEBE}"/>
              </a:ext>
            </a:extLst>
          </p:cNvPr>
          <p:cNvSpPr>
            <a:spLocks noGrp="1" noChangeArrowheads="1"/>
          </p:cNvSpPr>
          <p:nvPr>
            <p:ph type="body" sz="quarter" idx="13"/>
          </p:nvPr>
        </p:nvSpPr>
        <p:spPr bwMode="auto">
          <a:xfrm>
            <a:off x="404949" y="1440082"/>
            <a:ext cx="5782322"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Die Items können nun mit Hilfe der Container-Eigenschaften </a:t>
            </a: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kumimoji="0" lang="de-DE" altLang="de-DE" b="0" i="0" u="none" strike="noStrike" cap="none" normalizeH="0" baseline="0" dirty="0">
                <a:ln>
                  <a:noFill/>
                </a:ln>
                <a:solidFill>
                  <a:srgbClr val="1F1F1F"/>
                </a:solidFill>
                <a:effectLst/>
                <a:latin typeface="+mj-lt"/>
              </a:rPr>
              <a:t> und </a:t>
            </a: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kumimoji="0" lang="de-DE" altLang="de-DE" b="0" i="0" u="none" strike="noStrike" cap="none" normalizeH="0" baseline="0" dirty="0">
                <a:ln>
                  <a:noFill/>
                </a:ln>
                <a:solidFill>
                  <a:srgbClr val="1F1F1F"/>
                </a:solidFill>
                <a:effectLst/>
                <a:latin typeface="+mj-lt"/>
              </a:rPr>
              <a:t> auf den beiden Achsen positioniert werden. Die Ausrichtung der Hauptachse kann mit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direction</a:t>
            </a:r>
            <a:r>
              <a:rPr kumimoji="0" lang="de-DE" altLang="de-DE" b="0" i="0" u="none" strike="noStrike" cap="none" normalizeH="0" baseline="0" dirty="0">
                <a:ln>
                  <a:noFill/>
                </a:ln>
                <a:solidFill>
                  <a:srgbClr val="1F1F1F"/>
                </a:solidFill>
                <a:effectLst/>
                <a:latin typeface="+mj-lt"/>
              </a:rPr>
              <a:t> verändert werden.</a:t>
            </a:r>
            <a:endParaRPr kumimoji="0" lang="de-DE" altLang="de-DE" b="0" i="0" u="none" strike="noStrike" cap="none" normalizeH="0" baseline="0" dirty="0">
              <a:ln>
                <a:noFill/>
              </a:ln>
              <a:solidFill>
                <a:schemeClr val="tx1"/>
              </a:solidFill>
              <a:effectLst/>
              <a:latin typeface="+mj-lt"/>
            </a:endParaRPr>
          </a:p>
          <a:p>
            <a:pPr defTabSz="914400">
              <a:lnSpc>
                <a:spcPct val="100000"/>
              </a:lnSpc>
            </a:pPr>
            <a:r>
              <a:rPr kumimoji="0" lang="de-DE" altLang="de-DE" b="0" i="0" u="none" strike="noStrike" cap="none" normalizeH="0" baseline="0" dirty="0" err="1">
                <a:ln>
                  <a:noFill/>
                </a:ln>
                <a:effectLst/>
                <a:latin typeface="Courier New" panose="02070309020205020404" pitchFamily="49" charset="0"/>
                <a:cs typeface="Courier New" panose="02070309020205020404" pitchFamily="49" charset="0"/>
              </a:rPr>
              <a:t>justify</a:t>
            </a:r>
            <a:r>
              <a:rPr kumimoji="0" lang="de-DE" altLang="de-DE" b="0" i="0" u="none" strike="noStrike" cap="none" normalizeH="0" baseline="0" dirty="0">
                <a:ln>
                  <a:noFill/>
                </a:ln>
                <a:effectLst/>
                <a:latin typeface="Courier New" panose="02070309020205020404" pitchFamily="49" charset="0"/>
                <a:cs typeface="Courier New" panose="02070309020205020404" pitchFamily="49" charset="0"/>
              </a:rPr>
              <a:t>-content</a:t>
            </a:r>
            <a:r>
              <a:rPr kumimoji="0" lang="de-DE" altLang="de-DE" b="0" i="0" u="none" strike="noStrike" cap="none" normalizeH="0" baseline="0" dirty="0">
                <a:ln>
                  <a:noFill/>
                </a:ln>
                <a:solidFill>
                  <a:srgbClr val="1F1F1F"/>
                </a:solidFill>
                <a:effectLst/>
                <a:latin typeface="+mj-lt"/>
              </a:rPr>
              <a:t> steuert die Items auf der Haupt-Achse</a:t>
            </a: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kumimoji="0" lang="de-DE" altLang="de-DE" b="0" i="0" u="none" strike="noStrike" cap="none" normalizeH="0" baseline="0" dirty="0">
                <a:ln>
                  <a:noFill/>
                </a:ln>
                <a:solidFill>
                  <a:srgbClr val="1F1F1F"/>
                </a:solidFill>
                <a:effectLst/>
                <a:latin typeface="+mj-lt"/>
              </a:rPr>
              <a:t> steuert die Items auf der Kreuz-Achse</a:t>
            </a:r>
          </a:p>
          <a:p>
            <a:pPr defTabSz="914400">
              <a:lnSpc>
                <a:spcPct val="100000"/>
              </a:lnSpc>
            </a:pP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direction</a:t>
            </a:r>
            <a:r>
              <a:rPr kumimoji="0" lang="de-DE" altLang="de-DE" b="0" i="0" u="none" strike="noStrike" cap="none" normalizeH="0" baseline="0" dirty="0">
                <a:ln>
                  <a:noFill/>
                </a:ln>
                <a:solidFill>
                  <a:srgbClr val="1F1F1F"/>
                </a:solidFill>
                <a:effectLst/>
                <a:latin typeface="+mj-lt"/>
              </a:rPr>
              <a:t> dreht die Haupt-Achse</a:t>
            </a:r>
          </a:p>
          <a:p>
            <a:pPr defTabSz="914400">
              <a:lnSpc>
                <a:spcPct val="100000"/>
              </a:lnSpc>
            </a:pPr>
            <a:endParaRPr kumimoji="0" lang="de-DE" altLang="de-DE" b="0" i="0" u="none" strike="noStrike" cap="none" normalizeH="0" baseline="0" dirty="0">
              <a:ln>
                <a:noFill/>
              </a:ln>
              <a:solidFill>
                <a:srgbClr val="1F1F1F"/>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Wenn lediglich mit </a:t>
            </a:r>
            <a:r>
              <a:rPr lang="de-DE" altLang="de-DE" dirty="0" err="1">
                <a:latin typeface="Courier New" panose="02070309020205020404" pitchFamily="49" charset="0"/>
                <a:cs typeface="Courier New" panose="02070309020205020404" pitchFamily="49" charset="0"/>
              </a:rPr>
              <a:t>display:flex</a:t>
            </a:r>
            <a:r>
              <a:rPr lang="de-DE" altLang="de-DE" dirty="0">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1F1F1F"/>
                </a:solidFill>
                <a:effectLst/>
                <a:latin typeface="+mj-lt"/>
              </a:rPr>
              <a:t> die </a:t>
            </a:r>
            <a:r>
              <a:rPr kumimoji="0" lang="de-DE" altLang="de-DE" b="0" i="0" u="none" strike="noStrike" cap="none" normalizeH="0" baseline="0" dirty="0" err="1">
                <a:ln>
                  <a:noFill/>
                </a:ln>
                <a:solidFill>
                  <a:srgbClr val="1F1F1F"/>
                </a:solidFill>
                <a:effectLst/>
                <a:latin typeface="+mj-lt"/>
              </a:rPr>
              <a:t>Flexbox</a:t>
            </a:r>
            <a:r>
              <a:rPr kumimoji="0" lang="de-DE" altLang="de-DE" b="0" i="0" u="none" strike="noStrike" cap="none" normalizeH="0" baseline="0" dirty="0">
                <a:ln>
                  <a:noFill/>
                </a:ln>
                <a:solidFill>
                  <a:srgbClr val="1F1F1F"/>
                </a:solidFill>
                <a:effectLst/>
                <a:latin typeface="+mj-lt"/>
              </a:rPr>
              <a:t> eingeschaltet wurde, wirken die Standardwerte für </a:t>
            </a: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kumimoji="0" lang="de-DE" altLang="de-DE" b="0" i="0" u="none" strike="noStrike" cap="none" normalizeH="0" baseline="0" dirty="0">
                <a:ln>
                  <a:noFill/>
                </a:ln>
                <a:solidFill>
                  <a:srgbClr val="1F1F1F"/>
                </a:solidFill>
                <a:effectLst/>
                <a:latin typeface="+mj-lt"/>
              </a:rPr>
              <a:t>, </a:t>
            </a: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kumimoji="0" lang="de-DE" altLang="de-DE" b="0" i="0" u="none" strike="noStrike" cap="none" normalizeH="0" baseline="0" dirty="0">
                <a:ln>
                  <a:noFill/>
                </a:ln>
                <a:solidFill>
                  <a:srgbClr val="1F1F1F"/>
                </a:solidFill>
                <a:effectLst/>
                <a:latin typeface="+mj-lt"/>
              </a:rPr>
              <a:t> und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direction</a:t>
            </a:r>
            <a:r>
              <a:rPr kumimoji="0" lang="de-DE" altLang="de-DE" b="0" i="0" u="none" strike="noStrike" cap="none" normalizeH="0" baseline="0" dirty="0">
                <a:ln>
                  <a:noFill/>
                </a:ln>
                <a:solidFill>
                  <a:srgbClr val="1F1F1F"/>
                </a:solidFill>
                <a:effectLst/>
                <a:latin typeface="+mj-lt"/>
              </a:rPr>
              <a:t>.</a:t>
            </a:r>
            <a:endParaRPr kumimoji="0" lang="de-DE" altLang="de-DE" b="0" i="0" u="none" strike="noStrike" cap="none" normalizeH="0" baseline="0" dirty="0">
              <a:ln>
                <a:noFill/>
              </a:ln>
              <a:solidFill>
                <a:schemeClr val="tx1"/>
              </a:solidFill>
              <a:effectLst/>
              <a:latin typeface="+mj-lt"/>
            </a:endParaRPr>
          </a:p>
          <a:p>
            <a:pPr defTabSz="914400">
              <a:lnSpc>
                <a:spcPct val="100000"/>
              </a:lnSpc>
            </a:pPr>
            <a:r>
              <a:rPr kumimoji="0" lang="de-DE" altLang="de-DE" b="0" i="0" u="none" strike="noStrike" cap="none" normalizeH="0" baseline="0" dirty="0">
                <a:ln>
                  <a:noFill/>
                </a:ln>
                <a:solidFill>
                  <a:srgbClr val="1F1F1F"/>
                </a:solidFill>
                <a:effectLst/>
                <a:latin typeface="+mj-lt"/>
              </a:rPr>
              <a:t>Der Standardwert für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direction</a:t>
            </a:r>
            <a:r>
              <a:rPr kumimoji="0" lang="de-DE" altLang="de-DE" b="0" i="0" u="none" strike="noStrike" cap="none" normalizeH="0" baseline="0" dirty="0">
                <a:ln>
                  <a:noFill/>
                </a:ln>
                <a:solidFill>
                  <a:srgbClr val="1F1F1F"/>
                </a:solidFill>
                <a:effectLst/>
                <a:latin typeface="+mj-lt"/>
              </a:rPr>
              <a:t> ist </a:t>
            </a:r>
            <a:r>
              <a:rPr lang="de-DE" altLang="de-DE" dirty="0" err="1">
                <a:latin typeface="Courier New" panose="02070309020205020404" pitchFamily="49" charset="0"/>
                <a:cs typeface="Courier New" panose="02070309020205020404" pitchFamily="49" charset="0"/>
              </a:rPr>
              <a:t>row</a:t>
            </a:r>
            <a:r>
              <a:rPr kumimoji="0" lang="de-DE" altLang="de-DE" b="0" i="0" u="none" strike="noStrike" cap="none" normalizeH="0" baseline="0" dirty="0">
                <a:ln>
                  <a:noFill/>
                </a:ln>
                <a:solidFill>
                  <a:srgbClr val="1F1F1F"/>
                </a:solidFill>
                <a:effectLst/>
                <a:latin typeface="+mj-lt"/>
              </a:rPr>
              <a:t> – von links nach rechts</a:t>
            </a:r>
          </a:p>
          <a:p>
            <a:pPr defTabSz="914400">
              <a:lnSpc>
                <a:spcPct val="100000"/>
              </a:lnSpc>
            </a:pPr>
            <a:r>
              <a:rPr kumimoji="0" lang="de-DE" altLang="de-DE" b="0" i="0" u="none" strike="noStrike" cap="none" normalizeH="0" baseline="0" dirty="0">
                <a:ln>
                  <a:noFill/>
                </a:ln>
                <a:solidFill>
                  <a:srgbClr val="1F1F1F"/>
                </a:solidFill>
                <a:effectLst/>
                <a:latin typeface="+mj-lt"/>
              </a:rPr>
              <a:t>Der Standardwert für </a:t>
            </a: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kumimoji="0" lang="de-DE" altLang="de-DE" b="0" i="0" u="none" strike="noStrike" cap="none" normalizeH="0" baseline="0" dirty="0">
                <a:ln>
                  <a:noFill/>
                </a:ln>
                <a:solidFill>
                  <a:srgbClr val="1F1F1F"/>
                </a:solidFill>
                <a:effectLst/>
                <a:latin typeface="+mj-lt"/>
              </a:rPr>
              <a:t> ist </a:t>
            </a:r>
            <a:r>
              <a:rPr lang="de-DE" altLang="de-DE" dirty="0">
                <a:latin typeface="Courier New" panose="02070309020205020404" pitchFamily="49" charset="0"/>
                <a:cs typeface="Courier New" panose="02070309020205020404" pitchFamily="49" charset="0"/>
              </a:rPr>
              <a:t>flex-start</a:t>
            </a:r>
            <a:r>
              <a:rPr kumimoji="0" lang="de-DE" altLang="de-DE" b="0" i="0" u="none" strike="noStrike" cap="none" normalizeH="0" baseline="0" dirty="0">
                <a:ln>
                  <a:noFill/>
                </a:ln>
                <a:solidFill>
                  <a:srgbClr val="1F1F1F"/>
                </a:solidFill>
                <a:effectLst/>
                <a:latin typeface="+mj-lt"/>
              </a:rPr>
              <a:t>: Die Items stehen  am Anfang der Hauptachse, was normalerweise einer Positionierung links entspricht.</a:t>
            </a:r>
          </a:p>
          <a:p>
            <a:pPr defTabSz="914400">
              <a:lnSpc>
                <a:spcPct val="100000"/>
              </a:lnSpc>
            </a:pPr>
            <a:r>
              <a:rPr kumimoji="0" lang="de-DE" altLang="de-DE" b="0" i="0" u="none" strike="noStrike" cap="none" normalizeH="0" baseline="0" dirty="0">
                <a:ln>
                  <a:noFill/>
                </a:ln>
                <a:solidFill>
                  <a:srgbClr val="1F1F1F"/>
                </a:solidFill>
                <a:effectLst/>
                <a:latin typeface="+mj-lt"/>
              </a:rPr>
              <a:t>Der Standardwert für </a:t>
            </a: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kumimoji="0" lang="de-DE" altLang="de-DE" b="0" i="0" u="none" strike="noStrike" cap="none" normalizeH="0" baseline="0" dirty="0">
                <a:ln>
                  <a:noFill/>
                </a:ln>
                <a:solidFill>
                  <a:srgbClr val="1F1F1F"/>
                </a:solidFill>
                <a:effectLst/>
                <a:latin typeface="+mj-lt"/>
              </a:rPr>
              <a:t> ist </a:t>
            </a:r>
            <a:r>
              <a:rPr lang="de-DE" altLang="de-DE" dirty="0">
                <a:latin typeface="Courier New" panose="02070309020205020404" pitchFamily="49" charset="0"/>
                <a:cs typeface="Courier New" panose="02070309020205020404" pitchFamily="49" charset="0"/>
              </a:rPr>
              <a:t>stretch</a:t>
            </a:r>
            <a:r>
              <a:rPr kumimoji="0" lang="de-DE" altLang="de-DE" b="0" i="0" u="none" strike="noStrike" cap="none" normalizeH="0" baseline="0" dirty="0">
                <a:ln>
                  <a:noFill/>
                </a:ln>
                <a:solidFill>
                  <a:srgbClr val="1F1F1F"/>
                </a:solidFill>
                <a:effectLst/>
                <a:latin typeface="+mj-lt"/>
              </a:rPr>
              <a:t>: Alle Items sind daher standardmäßig so hoch wie der Flex-Container.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b="0" i="0" u="none" strike="noStrike" cap="none" normalizeH="0" baseline="0" dirty="0">
              <a:ln>
                <a:noFill/>
              </a:ln>
              <a:solidFill>
                <a:schemeClr val="tx1"/>
              </a:solidFill>
              <a:effectLst/>
              <a:latin typeface="+mj-lt"/>
            </a:endParaRPr>
          </a:p>
        </p:txBody>
      </p:sp>
      <p:sp>
        <p:nvSpPr>
          <p:cNvPr id="8" name="Rectangle 2">
            <a:extLst>
              <a:ext uri="{FF2B5EF4-FFF2-40B4-BE49-F238E27FC236}">
                <a16:creationId xmlns:a16="http://schemas.microsoft.com/office/drawing/2014/main" id="{79964581-240B-4FD0-B01C-74DF61A25024}"/>
              </a:ext>
            </a:extLst>
          </p:cNvPr>
          <p:cNvSpPr>
            <a:spLocks noChangeArrowheads="1"/>
          </p:cNvSpPr>
          <p:nvPr/>
        </p:nvSpPr>
        <p:spPr bwMode="auto">
          <a:xfrm>
            <a:off x="6492241" y="939468"/>
            <a:ext cx="3879668" cy="61606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.flex-container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display</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pSp>
        <p:nvGrpSpPr>
          <p:cNvPr id="12" name="Gruppieren 11">
            <a:extLst>
              <a:ext uri="{FF2B5EF4-FFF2-40B4-BE49-F238E27FC236}">
                <a16:creationId xmlns:a16="http://schemas.microsoft.com/office/drawing/2014/main" id="{52C29D1D-6628-4674-803C-2682D8064026}"/>
              </a:ext>
            </a:extLst>
          </p:cNvPr>
          <p:cNvGrpSpPr/>
          <p:nvPr/>
        </p:nvGrpSpPr>
        <p:grpSpPr>
          <a:xfrm>
            <a:off x="7056623" y="6000858"/>
            <a:ext cx="5138058" cy="447705"/>
            <a:chOff x="7053942" y="5961670"/>
            <a:chExt cx="5138058" cy="447705"/>
          </a:xfrm>
        </p:grpSpPr>
        <p:sp>
          <p:nvSpPr>
            <p:cNvPr id="13" name="Textfeld 12">
              <a:extLst>
                <a:ext uri="{FF2B5EF4-FFF2-40B4-BE49-F238E27FC236}">
                  <a16:creationId xmlns:a16="http://schemas.microsoft.com/office/drawing/2014/main" id="{D1D319AF-0E8E-44BE-9F0D-50C1360914C9}"/>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4" name="Grafik 13">
              <a:extLst>
                <a:ext uri="{FF2B5EF4-FFF2-40B4-BE49-F238E27FC236}">
                  <a16:creationId xmlns:a16="http://schemas.microsoft.com/office/drawing/2014/main" id="{DA8435CE-C84D-4734-B587-ACE551755A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9829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EECD15-FB93-44F6-B919-678F453D10BB}"/>
              </a:ext>
            </a:extLst>
          </p:cNvPr>
          <p:cNvSpPr>
            <a:spLocks noGrp="1"/>
          </p:cNvSpPr>
          <p:nvPr>
            <p:ph type="title"/>
          </p:nvPr>
        </p:nvSpPr>
        <p:spPr/>
        <p:txBody>
          <a:bodyPr/>
          <a:lstStyle/>
          <a:p>
            <a:r>
              <a:rPr lang="de-AT" dirty="0">
                <a:effectLst/>
              </a:rPr>
              <a:t>flex-</a:t>
            </a:r>
            <a:r>
              <a:rPr lang="de-AT" dirty="0" err="1">
                <a:effectLst/>
              </a:rPr>
              <a:t>direction</a:t>
            </a:r>
            <a:r>
              <a:rPr lang="de-AT" dirty="0">
                <a:effectLst/>
              </a:rPr>
              <a:t> – Die Achsen drehen</a:t>
            </a:r>
            <a:endParaRPr lang="de-AT" dirty="0"/>
          </a:p>
        </p:txBody>
      </p:sp>
      <p:sp>
        <p:nvSpPr>
          <p:cNvPr id="6" name="Rectangle 1">
            <a:extLst>
              <a:ext uri="{FF2B5EF4-FFF2-40B4-BE49-F238E27FC236}">
                <a16:creationId xmlns:a16="http://schemas.microsoft.com/office/drawing/2014/main" id="{5F51B440-13EF-43CA-8EC4-98C738CE002B}"/>
              </a:ext>
            </a:extLst>
          </p:cNvPr>
          <p:cNvSpPr txBox="1">
            <a:spLocks noChangeArrowheads="1"/>
          </p:cNvSpPr>
          <p:nvPr/>
        </p:nvSpPr>
        <p:spPr bwMode="auto">
          <a:xfrm>
            <a:off x="274320" y="1071862"/>
            <a:ext cx="67743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594" indent="-228594" algn="l" defTabSz="914377" rtl="0" eaLnBrk="0" fontAlgn="base" latinLnBrk="0" hangingPunct="0">
              <a:lnSpc>
                <a:spcPct val="90000"/>
              </a:lnSpc>
              <a:spcBef>
                <a:spcPct val="0"/>
              </a:spcBef>
              <a:spcAft>
                <a:spcPct val="0"/>
              </a:spcAft>
              <a:buFont typeface="FontAwesome" pitchFamily="50" charset="0"/>
              <a:buChar char=""/>
              <a:defRPr sz="1400" kern="1200">
                <a:solidFill>
                  <a:schemeClr val="tx1"/>
                </a:solidFill>
                <a:latin typeface="Arial" panose="020B0604020202020204" pitchFamily="34" charset="0"/>
                <a:ea typeface="+mn-ea"/>
                <a:cs typeface="+mn-cs"/>
              </a:defRPr>
            </a:lvl1pPr>
            <a:lvl2pPr marL="457200" indent="-228594" algn="l" defTabSz="914377" rtl="0" eaLnBrk="0" fontAlgn="base" latinLnBrk="0" hangingPunct="0">
              <a:lnSpc>
                <a:spcPct val="90000"/>
              </a:lnSpc>
              <a:spcBef>
                <a:spcPct val="0"/>
              </a:spcBef>
              <a:spcAft>
                <a:spcPct val="0"/>
              </a:spcAft>
              <a:buFont typeface="FontAwesome" pitchFamily="50" charset="0"/>
              <a:buChar char=""/>
              <a:defRPr sz="1400" kern="1200">
                <a:solidFill>
                  <a:schemeClr val="tx1"/>
                </a:solidFill>
                <a:latin typeface="Arial" panose="020B0604020202020204" pitchFamily="34" charset="0"/>
                <a:ea typeface="+mn-ea"/>
                <a:cs typeface="+mn-cs"/>
              </a:defRPr>
            </a:lvl2pPr>
            <a:lvl3pPr marL="914400" indent="-228594" algn="l" defTabSz="914377" rtl="0" eaLnBrk="0" fontAlgn="base" latinLnBrk="0" hangingPunct="0">
              <a:lnSpc>
                <a:spcPct val="90000"/>
              </a:lnSpc>
              <a:spcBef>
                <a:spcPct val="0"/>
              </a:spcBef>
              <a:spcAft>
                <a:spcPct val="0"/>
              </a:spcAft>
              <a:buFont typeface="FontAwesome" pitchFamily="50" charset="0"/>
              <a:buChar char=""/>
              <a:defRPr sz="1400" kern="1200">
                <a:solidFill>
                  <a:schemeClr val="tx1"/>
                </a:solidFill>
                <a:latin typeface="Arial" panose="020B0604020202020204" pitchFamily="34" charset="0"/>
                <a:ea typeface="+mn-ea"/>
                <a:cs typeface="+mn-cs"/>
              </a:defRPr>
            </a:lvl3pPr>
            <a:lvl4pPr marL="1371600" indent="-228594" algn="l" defTabSz="914377"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4pPr>
            <a:lvl5pPr marL="1828800" indent="-228594" algn="l" defTabSz="914377"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5pPr>
            <a:lvl6pPr marL="2286000" indent="-228594" algn="l" defTabSz="914377"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743200" indent="-228594" algn="l" defTabSz="914377"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200400" indent="-228594" algn="l" defTabSz="914377"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657600" indent="-228594" algn="l" defTabSz="914377"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defTabSz="914400">
              <a:lnSpc>
                <a:spcPct val="100000"/>
              </a:lnSpc>
              <a:buFontTx/>
              <a:buNone/>
            </a:pPr>
            <a:r>
              <a:rPr lang="de-DE" altLang="de-DE" dirty="0">
                <a:solidFill>
                  <a:srgbClr val="1F1F1F"/>
                </a:solidFill>
                <a:latin typeface="+mj-lt"/>
              </a:rPr>
              <a:t>Wie bereits beschrieben, läuft die Hauptachse standardmäßig von links nach rechts und die Kreuzachse von oben nach unten. Mit der Container-Eigenschaft </a:t>
            </a:r>
            <a:r>
              <a:rPr lang="de-DE" altLang="de-DE" dirty="0">
                <a:solidFill>
                  <a:srgbClr val="666666"/>
                </a:solidFill>
                <a:latin typeface="+mj-lt"/>
              </a:rPr>
              <a:t>flex-</a:t>
            </a:r>
            <a:r>
              <a:rPr lang="de-DE" altLang="de-DE" dirty="0" err="1">
                <a:solidFill>
                  <a:srgbClr val="666666"/>
                </a:solidFill>
                <a:latin typeface="+mj-lt"/>
              </a:rPr>
              <a:t>direction</a:t>
            </a:r>
            <a:r>
              <a:rPr lang="de-DE" altLang="de-DE" dirty="0">
                <a:solidFill>
                  <a:srgbClr val="1F1F1F"/>
                </a:solidFill>
                <a:latin typeface="+mj-lt"/>
              </a:rPr>
              <a:t> können die Achsen gedreht werden.</a:t>
            </a:r>
            <a:r>
              <a:rPr lang="de-DE" altLang="de-DE" dirty="0">
                <a:latin typeface="+mj-lt"/>
              </a:rPr>
              <a:t> </a:t>
            </a:r>
          </a:p>
        </p:txBody>
      </p:sp>
      <p:sp>
        <p:nvSpPr>
          <p:cNvPr id="7" name="Rectangle 2">
            <a:extLst>
              <a:ext uri="{FF2B5EF4-FFF2-40B4-BE49-F238E27FC236}">
                <a16:creationId xmlns:a16="http://schemas.microsoft.com/office/drawing/2014/main" id="{1B2A5466-5B1C-4368-B16D-4D7D56DEF80D}"/>
              </a:ext>
            </a:extLst>
          </p:cNvPr>
          <p:cNvSpPr>
            <a:spLocks noChangeArrowheads="1"/>
          </p:cNvSpPr>
          <p:nvPr/>
        </p:nvSpPr>
        <p:spPr bwMode="auto">
          <a:xfrm>
            <a:off x="201466" y="2249292"/>
            <a:ext cx="4757713" cy="12623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.flex-container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display</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flex-</a:t>
            </a: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direction</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CECECE"/>
                </a:solidFill>
                <a:effectLst/>
                <a:latin typeface="Courier New" panose="02070309020205020404" pitchFamily="49" charset="0"/>
                <a:cs typeface="Courier New" panose="02070309020205020404" pitchFamily="49" charset="0"/>
              </a:rPr>
              <a:t>row</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Standardwert */</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1">
            <a:extLst>
              <a:ext uri="{FF2B5EF4-FFF2-40B4-BE49-F238E27FC236}">
                <a16:creationId xmlns:a16="http://schemas.microsoft.com/office/drawing/2014/main" id="{10DD2690-04FD-43F9-8F1F-2A8C9FBFF95F}"/>
              </a:ext>
            </a:extLst>
          </p:cNvPr>
          <p:cNvSpPr>
            <a:spLocks noChangeArrowheads="1"/>
          </p:cNvSpPr>
          <p:nvPr/>
        </p:nvSpPr>
        <p:spPr bwMode="auto">
          <a:xfrm>
            <a:off x="128259" y="3845956"/>
            <a:ext cx="50926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1F1F1F"/>
                </a:solidFill>
                <a:effectLst/>
                <a:latin typeface="myriad-pro"/>
              </a:rPr>
              <a:t>Es stehen folgende Werte zur Verfügung:</a:t>
            </a:r>
            <a:endParaRPr kumimoji="0" lang="de-DE" altLang="de-DE"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de-DE" altLang="de-DE" sz="1400" dirty="0">
                <a:latin typeface="Courier New" panose="02070309020205020404" pitchFamily="49" charset="0"/>
                <a:cs typeface="Courier New" panose="02070309020205020404" pitchFamily="49" charset="0"/>
              </a:rPr>
              <a:t>flex-</a:t>
            </a:r>
            <a:r>
              <a:rPr lang="de-DE" altLang="de-DE" sz="1400" dirty="0" err="1">
                <a:latin typeface="Courier New" panose="02070309020205020404" pitchFamily="49" charset="0"/>
                <a:cs typeface="Courier New" panose="02070309020205020404" pitchFamily="49" charset="0"/>
              </a:rPr>
              <a:t>direction</a:t>
            </a:r>
            <a:r>
              <a:rPr kumimoji="0" lang="de-DE" altLang="de-DE" sz="1400" b="0" i="0" u="none" strike="noStrike" cap="none" normalizeH="0" baseline="0" dirty="0">
                <a:ln>
                  <a:noFill/>
                </a:ln>
                <a:solidFill>
                  <a:srgbClr val="666666"/>
                </a:solidFill>
                <a:effectLst/>
                <a:latin typeface="Arial Unicode MS"/>
              </a:rPr>
              <a:t>: </a:t>
            </a:r>
            <a:r>
              <a:rPr lang="de-DE" altLang="de-DE" sz="1400" dirty="0" err="1">
                <a:latin typeface="Courier New" panose="02070309020205020404" pitchFamily="49" charset="0"/>
                <a:cs typeface="Courier New" panose="02070309020205020404" pitchFamily="49" charset="0"/>
              </a:rPr>
              <a:t>row</a:t>
            </a:r>
            <a:r>
              <a:rPr kumimoji="0" lang="de-DE" altLang="de-DE" sz="1400" b="0" i="0" u="none" strike="noStrike" cap="none" normalizeH="0" baseline="0" dirty="0">
                <a:ln>
                  <a:noFill/>
                </a:ln>
                <a:solidFill>
                  <a:srgbClr val="1F1F1F"/>
                </a:solidFill>
                <a:effectLst/>
                <a:latin typeface="myriad-pro"/>
              </a:rPr>
              <a:t> (von links nach rechts = Standardwert)</a:t>
            </a:r>
          </a:p>
          <a:p>
            <a:pPr marL="0" marR="0" lvl="0" indent="0" algn="l" defTabSz="914400" rtl="0" eaLnBrk="0" fontAlgn="base" latinLnBrk="0" hangingPunct="0">
              <a:lnSpc>
                <a:spcPct val="100000"/>
              </a:lnSpc>
              <a:spcBef>
                <a:spcPct val="0"/>
              </a:spcBef>
              <a:spcAft>
                <a:spcPct val="0"/>
              </a:spcAft>
              <a:buClrTx/>
              <a:buSzTx/>
              <a:buFontTx/>
              <a:buChar char="•"/>
              <a:tabLst/>
            </a:pPr>
            <a:r>
              <a:rPr lang="de-DE" altLang="de-DE" sz="1400" dirty="0">
                <a:latin typeface="Courier New" panose="02070309020205020404" pitchFamily="49" charset="0"/>
                <a:cs typeface="Courier New" panose="02070309020205020404" pitchFamily="49" charset="0"/>
              </a:rPr>
              <a:t>flex-</a:t>
            </a:r>
            <a:r>
              <a:rPr lang="de-DE" altLang="de-DE" sz="1400" dirty="0" err="1">
                <a:latin typeface="Courier New" panose="02070309020205020404" pitchFamily="49" charset="0"/>
                <a:cs typeface="Courier New" panose="02070309020205020404" pitchFamily="49" charset="0"/>
              </a:rPr>
              <a:t>direction</a:t>
            </a:r>
            <a:r>
              <a:rPr kumimoji="0" lang="de-DE" altLang="de-DE" sz="1400" b="0" i="0" u="none" strike="noStrike" cap="none" normalizeH="0" baseline="0" dirty="0">
                <a:ln>
                  <a:noFill/>
                </a:ln>
                <a:solidFill>
                  <a:srgbClr val="666666"/>
                </a:solidFill>
                <a:effectLst/>
                <a:latin typeface="Arial Unicode MS"/>
              </a:rPr>
              <a:t>: </a:t>
            </a:r>
            <a:r>
              <a:rPr lang="de-DE" altLang="de-DE" sz="1400" dirty="0" err="1">
                <a:latin typeface="Courier New" panose="02070309020205020404" pitchFamily="49" charset="0"/>
                <a:cs typeface="Courier New" panose="02070309020205020404" pitchFamily="49" charset="0"/>
              </a:rPr>
              <a:t>column</a:t>
            </a:r>
            <a:r>
              <a:rPr kumimoji="0" lang="de-DE" altLang="de-DE" sz="1400" b="0" i="0" u="none" strike="noStrike" cap="none" normalizeH="0" baseline="0" dirty="0">
                <a:ln>
                  <a:noFill/>
                </a:ln>
                <a:solidFill>
                  <a:srgbClr val="1F1F1F"/>
                </a:solidFill>
                <a:effectLst/>
                <a:latin typeface="myriad-pro"/>
              </a:rPr>
              <a:t> (von oben nach unten)</a:t>
            </a:r>
          </a:p>
          <a:p>
            <a:pPr marL="0" marR="0" lvl="0" indent="0" algn="l" defTabSz="914400" rtl="0" eaLnBrk="0" fontAlgn="base" latinLnBrk="0" hangingPunct="0">
              <a:lnSpc>
                <a:spcPct val="100000"/>
              </a:lnSpc>
              <a:spcBef>
                <a:spcPct val="0"/>
              </a:spcBef>
              <a:spcAft>
                <a:spcPct val="0"/>
              </a:spcAft>
              <a:buClrTx/>
              <a:buSzTx/>
              <a:buFontTx/>
              <a:buChar char="•"/>
              <a:tabLst/>
            </a:pPr>
            <a:r>
              <a:rPr lang="de-DE" altLang="de-DE" sz="1400" dirty="0">
                <a:latin typeface="Courier New" panose="02070309020205020404" pitchFamily="49" charset="0"/>
                <a:cs typeface="Courier New" panose="02070309020205020404" pitchFamily="49" charset="0"/>
              </a:rPr>
              <a:t>flex-</a:t>
            </a:r>
            <a:r>
              <a:rPr lang="de-DE" altLang="de-DE" sz="1400" dirty="0" err="1">
                <a:latin typeface="Courier New" panose="02070309020205020404" pitchFamily="49" charset="0"/>
                <a:cs typeface="Courier New" panose="02070309020205020404" pitchFamily="49" charset="0"/>
              </a:rPr>
              <a:t>direction</a:t>
            </a:r>
            <a:r>
              <a:rPr kumimoji="0" lang="de-DE" altLang="de-DE" sz="1400" b="0" i="0" u="none" strike="noStrike" cap="none" normalizeH="0" baseline="0" dirty="0">
                <a:ln>
                  <a:noFill/>
                </a:ln>
                <a:solidFill>
                  <a:srgbClr val="666666"/>
                </a:solidFill>
                <a:effectLst/>
                <a:latin typeface="Arial Unicode MS"/>
              </a:rPr>
              <a:t>: </a:t>
            </a:r>
            <a:r>
              <a:rPr lang="de-DE" altLang="de-DE" sz="1400" dirty="0" err="1">
                <a:latin typeface="Courier New" panose="02070309020205020404" pitchFamily="49" charset="0"/>
                <a:cs typeface="Courier New" panose="02070309020205020404" pitchFamily="49" charset="0"/>
              </a:rPr>
              <a:t>row</a:t>
            </a:r>
            <a:r>
              <a:rPr lang="de-DE" altLang="de-DE" sz="1400" dirty="0">
                <a:latin typeface="Courier New" panose="02070309020205020404" pitchFamily="49" charset="0"/>
                <a:cs typeface="Courier New" panose="02070309020205020404" pitchFamily="49" charset="0"/>
              </a:rPr>
              <a:t>-reverse</a:t>
            </a:r>
            <a:r>
              <a:rPr kumimoji="0" lang="de-DE" altLang="de-DE" sz="1400" b="0" i="0" u="none" strike="noStrike" cap="none" normalizeH="0" baseline="0" dirty="0">
                <a:ln>
                  <a:noFill/>
                </a:ln>
                <a:solidFill>
                  <a:srgbClr val="1F1F1F"/>
                </a:solidFill>
                <a:effectLst/>
                <a:latin typeface="myriad-pro"/>
              </a:rPr>
              <a:t> (von rechts nach links)</a:t>
            </a:r>
          </a:p>
          <a:p>
            <a:pPr marL="0" marR="0" lvl="0" indent="0" algn="l" defTabSz="914400" rtl="0" eaLnBrk="0" fontAlgn="base" latinLnBrk="0" hangingPunct="0">
              <a:lnSpc>
                <a:spcPct val="100000"/>
              </a:lnSpc>
              <a:spcBef>
                <a:spcPct val="0"/>
              </a:spcBef>
              <a:spcAft>
                <a:spcPct val="0"/>
              </a:spcAft>
              <a:buClrTx/>
              <a:buSzTx/>
              <a:buFontTx/>
              <a:buChar char="•"/>
              <a:tabLst/>
            </a:pPr>
            <a:r>
              <a:rPr lang="de-DE" altLang="de-DE" sz="1400" dirty="0">
                <a:latin typeface="Courier New" panose="02070309020205020404" pitchFamily="49" charset="0"/>
                <a:cs typeface="Courier New" panose="02070309020205020404" pitchFamily="49" charset="0"/>
              </a:rPr>
              <a:t>flex-</a:t>
            </a:r>
            <a:r>
              <a:rPr lang="de-DE" altLang="de-DE" sz="1400" dirty="0" err="1">
                <a:latin typeface="Courier New" panose="02070309020205020404" pitchFamily="49" charset="0"/>
                <a:cs typeface="Courier New" panose="02070309020205020404" pitchFamily="49" charset="0"/>
              </a:rPr>
              <a:t>direction</a:t>
            </a:r>
            <a:r>
              <a:rPr kumimoji="0" lang="de-DE" altLang="de-DE" sz="1400" b="0" i="0" u="none" strike="noStrike" cap="none" normalizeH="0" baseline="0" dirty="0">
                <a:ln>
                  <a:noFill/>
                </a:ln>
                <a:solidFill>
                  <a:srgbClr val="666666"/>
                </a:solidFill>
                <a:effectLst/>
                <a:latin typeface="Arial Unicode MS"/>
              </a:rPr>
              <a:t>: </a:t>
            </a:r>
            <a:r>
              <a:rPr lang="de-DE" altLang="de-DE" sz="1400" dirty="0" err="1">
                <a:latin typeface="Courier New" panose="02070309020205020404" pitchFamily="49" charset="0"/>
                <a:cs typeface="Courier New" panose="02070309020205020404" pitchFamily="49" charset="0"/>
              </a:rPr>
              <a:t>column</a:t>
            </a:r>
            <a:r>
              <a:rPr lang="de-DE" altLang="de-DE" sz="1400" dirty="0">
                <a:latin typeface="Courier New" panose="02070309020205020404" pitchFamily="49" charset="0"/>
                <a:cs typeface="Courier New" panose="02070309020205020404" pitchFamily="49" charset="0"/>
              </a:rPr>
              <a:t>-reverse</a:t>
            </a:r>
            <a:r>
              <a:rPr kumimoji="0" lang="de-DE" altLang="de-DE" sz="1400" b="0" i="0" u="none" strike="noStrike" cap="none" normalizeH="0" baseline="0" dirty="0">
                <a:ln>
                  <a:noFill/>
                </a:ln>
                <a:solidFill>
                  <a:srgbClr val="1F1F1F"/>
                </a:solidFill>
                <a:effectLst/>
                <a:latin typeface="myriad-pro"/>
              </a:rPr>
              <a:t> (von unten nach oben)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704FFEBB-B277-45EF-A55A-6A1125B98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511" y="1506722"/>
            <a:ext cx="6271260" cy="384455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uppieren 12">
            <a:extLst>
              <a:ext uri="{FF2B5EF4-FFF2-40B4-BE49-F238E27FC236}">
                <a16:creationId xmlns:a16="http://schemas.microsoft.com/office/drawing/2014/main" id="{B0DD81F8-767D-4A9C-B87B-B5DEB114C23E}"/>
              </a:ext>
            </a:extLst>
          </p:cNvPr>
          <p:cNvGrpSpPr/>
          <p:nvPr/>
        </p:nvGrpSpPr>
        <p:grpSpPr>
          <a:xfrm>
            <a:off x="7056623" y="6000858"/>
            <a:ext cx="5138058" cy="447705"/>
            <a:chOff x="7053942" y="5961670"/>
            <a:chExt cx="5138058" cy="447705"/>
          </a:xfrm>
        </p:grpSpPr>
        <p:sp>
          <p:nvSpPr>
            <p:cNvPr id="14" name="Textfeld 13">
              <a:extLst>
                <a:ext uri="{FF2B5EF4-FFF2-40B4-BE49-F238E27FC236}">
                  <a16:creationId xmlns:a16="http://schemas.microsoft.com/office/drawing/2014/main" id="{725F59D7-E912-41BD-9C83-78DBDC585D16}"/>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5" name="Grafik 14">
              <a:extLst>
                <a:ext uri="{FF2B5EF4-FFF2-40B4-BE49-F238E27FC236}">
                  <a16:creationId xmlns:a16="http://schemas.microsoft.com/office/drawing/2014/main" id="{E4F94EB9-2AC4-4CD6-AD4D-B60EA13C33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84278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BC620-772F-482E-AED1-420130700986}"/>
              </a:ext>
            </a:extLst>
          </p:cNvPr>
          <p:cNvSpPr>
            <a:spLocks noGrp="1"/>
          </p:cNvSpPr>
          <p:nvPr>
            <p:ph type="title"/>
          </p:nvPr>
        </p:nvSpPr>
        <p:spPr/>
        <p:txBody>
          <a:bodyPr/>
          <a:lstStyle/>
          <a:p>
            <a:r>
              <a:rPr lang="de-AT" dirty="0">
                <a:effectLst/>
              </a:rPr>
              <a:t>flex-</a:t>
            </a:r>
            <a:r>
              <a:rPr lang="de-AT" dirty="0" err="1">
                <a:effectLst/>
              </a:rPr>
              <a:t>direction</a:t>
            </a:r>
            <a:r>
              <a:rPr lang="de-AT" dirty="0">
                <a:effectLst/>
              </a:rPr>
              <a:t> – Die Achsen drehen</a:t>
            </a:r>
            <a:endParaRPr lang="de-AT" dirty="0"/>
          </a:p>
        </p:txBody>
      </p:sp>
      <p:sp>
        <p:nvSpPr>
          <p:cNvPr id="5" name="Rectangle 2">
            <a:extLst>
              <a:ext uri="{FF2B5EF4-FFF2-40B4-BE49-F238E27FC236}">
                <a16:creationId xmlns:a16="http://schemas.microsoft.com/office/drawing/2014/main" id="{C0A6AA47-04E0-4AEB-A468-09C6B3E52095}"/>
              </a:ext>
            </a:extLst>
          </p:cNvPr>
          <p:cNvSpPr>
            <a:spLocks noGrp="1" noChangeArrowheads="1"/>
          </p:cNvSpPr>
          <p:nvPr>
            <p:ph type="body" sz="quarter" idx="13"/>
          </p:nvPr>
        </p:nvSpPr>
        <p:spPr bwMode="auto">
          <a:xfrm>
            <a:off x="371475" y="1079762"/>
            <a:ext cx="98893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Wichtig ist, dass mit </a:t>
            </a:r>
            <a:r>
              <a:rPr lang="de-DE" altLang="de-DE" dirty="0">
                <a:latin typeface="Courier New" panose="02070309020205020404" pitchFamily="49" charset="0"/>
                <a:cs typeface="Courier New" panose="02070309020205020404" pitchFamily="49" charset="0"/>
              </a:rPr>
              <a:t>flex-</a:t>
            </a:r>
            <a:r>
              <a:rPr lang="de-DE" altLang="de-DE" dirty="0" err="1">
                <a:latin typeface="Courier New" panose="02070309020205020404" pitchFamily="49" charset="0"/>
                <a:cs typeface="Courier New" panose="02070309020205020404" pitchFamily="49" charset="0"/>
              </a:rPr>
              <a:t>direction</a:t>
            </a:r>
            <a:r>
              <a:rPr kumimoji="0" lang="de-DE" altLang="de-DE" b="0" i="0" u="none" strike="noStrike" cap="none" normalizeH="0" baseline="0" dirty="0">
                <a:ln>
                  <a:noFill/>
                </a:ln>
                <a:solidFill>
                  <a:srgbClr val="1F1F1F"/>
                </a:solidFill>
                <a:effectLst/>
                <a:latin typeface="+mj-lt"/>
              </a:rPr>
              <a:t> die beiden Achsen </a:t>
            </a:r>
            <a:r>
              <a:rPr kumimoji="0" lang="de-DE" altLang="de-DE" b="1" i="0" u="none" strike="noStrike" cap="none" normalizeH="0" baseline="0" dirty="0">
                <a:ln>
                  <a:noFill/>
                </a:ln>
                <a:solidFill>
                  <a:srgbClr val="1F1F1F"/>
                </a:solidFill>
                <a:effectLst/>
                <a:latin typeface="+mj-lt"/>
              </a:rPr>
              <a:t>nicht gemeinsam gedreht werden, sondern nur die Hauptachse</a:t>
            </a:r>
            <a:r>
              <a:rPr kumimoji="0" lang="de-DE" altLang="de-DE" b="0" i="0" u="none" strike="noStrike" cap="none" normalizeH="0" baseline="0" dirty="0">
                <a:ln>
                  <a:noFill/>
                </a:ln>
                <a:solidFill>
                  <a:srgbClr val="1F1F1F"/>
                </a:solidFill>
                <a:effectLst/>
                <a:latin typeface="+mj-lt"/>
              </a:rPr>
              <a:t>. Wie die Kreuzachse im Verhältnis zur Hauptachse positioniert ist, zeigt die folgende Grafik.</a:t>
            </a:r>
            <a:r>
              <a:rPr kumimoji="0" lang="de-DE" altLang="de-DE" b="0" i="0" u="none" strike="noStrike" cap="none" normalizeH="0" baseline="0" dirty="0">
                <a:ln>
                  <a:noFill/>
                </a:ln>
                <a:solidFill>
                  <a:schemeClr val="tx1"/>
                </a:solidFill>
                <a:effectLst/>
                <a:latin typeface="+mj-lt"/>
              </a:rPr>
              <a:t> </a:t>
            </a:r>
          </a:p>
        </p:txBody>
      </p:sp>
      <p:pic>
        <p:nvPicPr>
          <p:cNvPr id="5124" name="Picture 4">
            <a:extLst>
              <a:ext uri="{FF2B5EF4-FFF2-40B4-BE49-F238E27FC236}">
                <a16:creationId xmlns:a16="http://schemas.microsoft.com/office/drawing/2014/main" id="{1D7BCD57-B187-4C9F-9D2B-E8B1E91F0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746" y="1534886"/>
            <a:ext cx="7404508" cy="472488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68A844B4-EC8D-4BDE-A891-D14913DDCC3C}"/>
              </a:ext>
            </a:extLst>
          </p:cNvPr>
          <p:cNvGrpSpPr/>
          <p:nvPr/>
        </p:nvGrpSpPr>
        <p:grpSpPr>
          <a:xfrm>
            <a:off x="7056623" y="6000858"/>
            <a:ext cx="5138058" cy="447705"/>
            <a:chOff x="7053942" y="5961670"/>
            <a:chExt cx="5138058" cy="447705"/>
          </a:xfrm>
        </p:grpSpPr>
        <p:sp>
          <p:nvSpPr>
            <p:cNvPr id="11" name="Textfeld 10">
              <a:extLst>
                <a:ext uri="{FF2B5EF4-FFF2-40B4-BE49-F238E27FC236}">
                  <a16:creationId xmlns:a16="http://schemas.microsoft.com/office/drawing/2014/main" id="{35849480-535B-4BB5-9FD1-17FEEB03225E}"/>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2" name="Grafik 11">
              <a:extLst>
                <a:ext uri="{FF2B5EF4-FFF2-40B4-BE49-F238E27FC236}">
                  <a16:creationId xmlns:a16="http://schemas.microsoft.com/office/drawing/2014/main" id="{9E2D3E37-DC65-483F-9486-99AC9F2B8C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33462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D63E6-0D56-4D9D-A352-1639691CCE84}"/>
              </a:ext>
            </a:extLst>
          </p:cNvPr>
          <p:cNvSpPr>
            <a:spLocks noGrp="1"/>
          </p:cNvSpPr>
          <p:nvPr>
            <p:ph type="title"/>
          </p:nvPr>
        </p:nvSpPr>
        <p:spPr/>
        <p:txBody>
          <a:bodyPr/>
          <a:lstStyle/>
          <a:p>
            <a:r>
              <a:rPr lang="de-DE" dirty="0" err="1">
                <a:effectLst/>
              </a:rPr>
              <a:t>justify</a:t>
            </a:r>
            <a:r>
              <a:rPr lang="de-DE" dirty="0">
                <a:effectLst/>
              </a:rPr>
              <a:t>-content – Items auf der Hauptachse positionieren</a:t>
            </a:r>
            <a:endParaRPr lang="de-AT" dirty="0"/>
          </a:p>
        </p:txBody>
      </p:sp>
      <p:sp>
        <p:nvSpPr>
          <p:cNvPr id="8" name="Textplatzhalter 7">
            <a:extLst>
              <a:ext uri="{FF2B5EF4-FFF2-40B4-BE49-F238E27FC236}">
                <a16:creationId xmlns:a16="http://schemas.microsoft.com/office/drawing/2014/main" id="{53FB39EA-4315-4076-A086-35C11232C392}"/>
              </a:ext>
            </a:extLst>
          </p:cNvPr>
          <p:cNvSpPr>
            <a:spLocks noGrp="1"/>
          </p:cNvSpPr>
          <p:nvPr>
            <p:ph type="body" sz="quarter" idx="13"/>
          </p:nvPr>
        </p:nvSpPr>
        <p:spPr>
          <a:xfrm>
            <a:off x="371475" y="1455738"/>
            <a:ext cx="11613696" cy="2440668"/>
          </a:xfrm>
        </p:spPr>
        <p:txBody>
          <a:bodyPr/>
          <a:lstStyle/>
          <a:p>
            <a:r>
              <a:rPr lang="de-DE" dirty="0">
                <a:latin typeface="+mj-lt"/>
              </a:rPr>
              <a:t>Standardmäßig befinden sich die Flex-Items am Anfang der Hauptachse.</a:t>
            </a:r>
          </a:p>
          <a:p>
            <a:pPr marL="0" lvl="0" indent="0" defTabSz="914400" eaLnBrk="0" fontAlgn="base" hangingPunct="0">
              <a:lnSpc>
                <a:spcPct val="100000"/>
              </a:lnSpc>
              <a:spcBef>
                <a:spcPct val="0"/>
              </a:spcBef>
              <a:spcAft>
                <a:spcPct val="0"/>
              </a:spcAft>
              <a:buNone/>
            </a:pPr>
            <a:r>
              <a:rPr lang="de-DE" altLang="de-DE" dirty="0">
                <a:solidFill>
                  <a:srgbClr val="1F1F1F"/>
                </a:solidFill>
                <a:latin typeface="+mj-lt"/>
              </a:rPr>
              <a:t>Um die Flex-Items auf der Hauptachse zu positionieren, existieren ebenfalls zahlreiche Werte:</a:t>
            </a:r>
            <a:endParaRPr lang="de-DE" altLang="de-DE" dirty="0">
              <a:latin typeface="+mj-lt"/>
            </a:endParaRP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a:latin typeface="Courier New" panose="02070309020205020404" pitchFamily="49" charset="0"/>
                <a:cs typeface="Courier New" panose="02070309020205020404" pitchFamily="49" charset="0"/>
              </a:rPr>
              <a:t>flex-start</a:t>
            </a:r>
            <a:r>
              <a:rPr lang="de-DE" altLang="de-DE" dirty="0">
                <a:solidFill>
                  <a:srgbClr val="1F1F1F"/>
                </a:solidFill>
                <a:latin typeface="+mj-lt"/>
              </a:rPr>
              <a:t> (Am Anfang der Hauptachse)</a:t>
            </a: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center</a:t>
            </a:r>
            <a:r>
              <a:rPr lang="de-DE" altLang="de-DE" dirty="0">
                <a:solidFill>
                  <a:srgbClr val="1F1F1F"/>
                </a:solidFill>
                <a:latin typeface="+mj-lt"/>
              </a:rPr>
              <a:t> (In der Mitte der Hauptachse)</a:t>
            </a: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a:latin typeface="Courier New" panose="02070309020205020404" pitchFamily="49" charset="0"/>
                <a:cs typeface="Courier New" panose="02070309020205020404" pitchFamily="49" charset="0"/>
              </a:rPr>
              <a:t>flex-end</a:t>
            </a:r>
            <a:r>
              <a:rPr lang="de-DE" altLang="de-DE" dirty="0">
                <a:solidFill>
                  <a:srgbClr val="1F1F1F"/>
                </a:solidFill>
                <a:latin typeface="+mj-lt"/>
              </a:rPr>
              <a:t> (Am Ende der Hauptachse)</a:t>
            </a: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space-between</a:t>
            </a:r>
            <a:r>
              <a:rPr lang="de-DE" altLang="de-DE" dirty="0">
                <a:solidFill>
                  <a:srgbClr val="1F1F1F"/>
                </a:solidFill>
                <a:latin typeface="+mj-lt"/>
              </a:rPr>
              <a:t> (Das 1. Flex-Item ist am ganz Anfang der Achse, das letzte ganz am Ende. Alle anderen Items werden gleichmäßig verteilt. Es entstehen also Abstände zwischen den Items.)</a:t>
            </a: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space-around</a:t>
            </a:r>
            <a:r>
              <a:rPr lang="de-DE" altLang="de-DE" dirty="0">
                <a:solidFill>
                  <a:srgbClr val="1F1F1F"/>
                </a:solidFill>
                <a:latin typeface="+mj-lt"/>
              </a:rPr>
              <a:t> (Die Flex-Items werden wie bei </a:t>
            </a:r>
            <a:r>
              <a:rPr lang="de-DE" altLang="de-DE" dirty="0" err="1">
                <a:solidFill>
                  <a:srgbClr val="1F1F1F"/>
                </a:solidFill>
                <a:latin typeface="+mj-lt"/>
              </a:rPr>
              <a:t>space-between</a:t>
            </a:r>
            <a:r>
              <a:rPr lang="de-DE" altLang="de-DE" dirty="0">
                <a:solidFill>
                  <a:srgbClr val="1F1F1F"/>
                </a:solidFill>
                <a:latin typeface="+mj-lt"/>
              </a:rPr>
              <a:t> verteilt, allerdings entsteht auch vor dem 1. Item und nach dem letzten Item ein Abstand)</a:t>
            </a:r>
          </a:p>
          <a:p>
            <a:pPr lvl="1" defTabSz="914400" eaLnBrk="0" fontAlgn="base" hangingPunct="0">
              <a:lnSpc>
                <a:spcPct val="100000"/>
              </a:lnSpc>
              <a:spcBef>
                <a:spcPct val="0"/>
              </a:spcBef>
              <a:spcAft>
                <a:spcPct val="0"/>
              </a:spcAft>
            </a:pPr>
            <a:r>
              <a:rPr lang="de-DE" altLang="de-DE" dirty="0" err="1">
                <a:latin typeface="Courier New" panose="02070309020205020404" pitchFamily="49" charset="0"/>
                <a:cs typeface="Courier New" panose="02070309020205020404" pitchFamily="49" charset="0"/>
              </a:rPr>
              <a:t>justify</a:t>
            </a:r>
            <a:r>
              <a:rPr lang="de-DE" altLang="de-DE" dirty="0">
                <a:latin typeface="Courier New" panose="02070309020205020404" pitchFamily="49" charset="0"/>
                <a:cs typeface="Courier New" panose="02070309020205020404" pitchFamily="49" charset="0"/>
              </a:rPr>
              <a:t>-content</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space-evenly</a:t>
            </a:r>
            <a:r>
              <a:rPr lang="de-DE" altLang="de-DE" dirty="0">
                <a:solidFill>
                  <a:srgbClr val="1F1F1F"/>
                </a:solidFill>
                <a:latin typeface="+mj-lt"/>
              </a:rPr>
              <a:t> (Die Flex-Items werden wie bei den beiden vorherigen Methoden verteilt, allerdings werden die Abstände einheitlich gewählt)</a:t>
            </a:r>
            <a:endParaRPr lang="de-AT" dirty="0">
              <a:latin typeface="+mj-lt"/>
            </a:endParaRPr>
          </a:p>
        </p:txBody>
      </p:sp>
      <p:sp>
        <p:nvSpPr>
          <p:cNvPr id="10" name="Rectangle 4">
            <a:extLst>
              <a:ext uri="{FF2B5EF4-FFF2-40B4-BE49-F238E27FC236}">
                <a16:creationId xmlns:a16="http://schemas.microsoft.com/office/drawing/2014/main" id="{1B2847BA-AD3C-4761-8A7E-7B2804BCC55F}"/>
              </a:ext>
            </a:extLst>
          </p:cNvPr>
          <p:cNvSpPr>
            <a:spLocks noChangeArrowheads="1"/>
          </p:cNvSpPr>
          <p:nvPr/>
        </p:nvSpPr>
        <p:spPr bwMode="auto">
          <a:xfrm>
            <a:off x="315959" y="5163036"/>
            <a:ext cx="6075045" cy="61606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a:ln>
                  <a:noFill/>
                </a:ln>
                <a:solidFill>
                  <a:srgbClr val="A6E22E"/>
                </a:solidFill>
                <a:effectLst/>
                <a:latin typeface="Arial Unicode MS"/>
              </a:rPr>
              <a:t>.flex-container </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rgbClr val="CECECE"/>
                </a:solidFill>
                <a:effectLst/>
                <a:latin typeface="Arial Unicode MS"/>
              </a:rPr>
              <a:t> </a:t>
            </a:r>
            <a:r>
              <a:rPr kumimoji="0" lang="de-DE" altLang="de-DE" sz="1400" b="0" i="0" u="none" strike="noStrike" cap="none" normalizeH="0" baseline="0">
                <a:ln>
                  <a:noFill/>
                </a:ln>
                <a:solidFill>
                  <a:srgbClr val="F92672"/>
                </a:solidFill>
                <a:effectLst/>
                <a:latin typeface="Arial Unicode MS"/>
              </a:rPr>
              <a:t>display</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rgbClr val="CECECE"/>
                </a:solidFill>
                <a:effectLst/>
                <a:latin typeface="Arial Unicode MS"/>
              </a:rPr>
              <a:t> flex</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rgbClr val="CECECE"/>
                </a:solidFill>
                <a:effectLst/>
                <a:latin typeface="Arial Unicode MS"/>
              </a:rPr>
              <a:t> </a:t>
            </a:r>
            <a:r>
              <a:rPr kumimoji="0" lang="de-DE" altLang="de-DE" sz="1400" b="0" i="0" u="none" strike="noStrike" cap="none" normalizeH="0" baseline="0">
                <a:ln>
                  <a:noFill/>
                </a:ln>
                <a:solidFill>
                  <a:srgbClr val="F92672"/>
                </a:solidFill>
                <a:effectLst/>
                <a:latin typeface="Arial Unicode MS"/>
              </a:rPr>
              <a:t>justify-content</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rgbClr val="CECECE"/>
                </a:solidFill>
                <a:effectLst/>
                <a:latin typeface="Arial Unicode MS"/>
              </a:rPr>
              <a:t> flex-start</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rgbClr val="CECECE"/>
                </a:solidFill>
                <a:effectLst/>
                <a:latin typeface="Arial Unicode MS"/>
              </a:rPr>
              <a:t> </a:t>
            </a:r>
            <a:r>
              <a:rPr kumimoji="0" lang="de-DE" altLang="de-DE" sz="1400" b="0" i="0" u="none" strike="noStrike" cap="none" normalizeH="0" baseline="0">
                <a:ln>
                  <a:noFill/>
                </a:ln>
                <a:solidFill>
                  <a:srgbClr val="708090"/>
                </a:solidFill>
                <a:effectLst/>
                <a:latin typeface="Arial Unicode MS"/>
              </a:rPr>
              <a:t>/* Standardwert */</a:t>
            </a:r>
            <a:r>
              <a:rPr kumimoji="0" lang="de-DE" altLang="de-DE" sz="1400" b="0" i="0" u="none" strike="noStrike" cap="none" normalizeH="0" baseline="0">
                <a:ln>
                  <a:noFill/>
                </a:ln>
                <a:solidFill>
                  <a:srgbClr val="CECECE"/>
                </a:solidFill>
                <a:effectLst/>
                <a:latin typeface="Arial Unicode MS"/>
              </a:rPr>
              <a:t> </a:t>
            </a:r>
            <a:r>
              <a:rPr kumimoji="0" lang="de-DE" altLang="de-DE" sz="1400" b="0" i="0" u="none" strike="noStrike" cap="none" normalizeH="0" baseline="0">
                <a:ln>
                  <a:noFill/>
                </a:ln>
                <a:solidFill>
                  <a:srgbClr val="F8F8F2"/>
                </a:solidFill>
                <a:effectLst/>
                <a:latin typeface="Arial Unicode MS"/>
              </a:rPr>
              <a:t>}</a:t>
            </a:r>
            <a:r>
              <a:rPr kumimoji="0" lang="de-DE" altLang="de-DE" sz="1400" b="0" i="0" u="none" strike="noStrike" cap="none" normalizeH="0" baseline="0">
                <a:ln>
                  <a:noFill/>
                </a:ln>
                <a:solidFill>
                  <a:schemeClr val="tx1"/>
                </a:solidFill>
                <a:effectLst/>
              </a:rPr>
              <a:t> </a:t>
            </a:r>
            <a:endParaRPr kumimoji="0" lang="de-DE" altLang="de-DE" sz="1400" b="0" i="0" u="none" strike="noStrike" cap="none" normalizeH="0" baseline="0">
              <a:ln>
                <a:noFill/>
              </a:ln>
              <a:solidFill>
                <a:schemeClr val="tx1"/>
              </a:solidFill>
              <a:effectLst/>
              <a:latin typeface="Arial" panose="020B0604020202020204" pitchFamily="34" charset="0"/>
            </a:endParaRPr>
          </a:p>
        </p:txBody>
      </p:sp>
      <p:pic>
        <p:nvPicPr>
          <p:cNvPr id="3078" name="Picture 6">
            <a:extLst>
              <a:ext uri="{FF2B5EF4-FFF2-40B4-BE49-F238E27FC236}">
                <a16:creationId xmlns:a16="http://schemas.microsoft.com/office/drawing/2014/main" id="{4BDAC585-7909-444D-A1C8-CE09A3C7E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602" y="3613213"/>
            <a:ext cx="5589398" cy="238764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pieren 14">
            <a:extLst>
              <a:ext uri="{FF2B5EF4-FFF2-40B4-BE49-F238E27FC236}">
                <a16:creationId xmlns:a16="http://schemas.microsoft.com/office/drawing/2014/main" id="{666ECFCB-4051-4F3C-B6AD-89E0276743E9}"/>
              </a:ext>
            </a:extLst>
          </p:cNvPr>
          <p:cNvGrpSpPr/>
          <p:nvPr/>
        </p:nvGrpSpPr>
        <p:grpSpPr>
          <a:xfrm>
            <a:off x="7056623" y="6000858"/>
            <a:ext cx="5138058" cy="447705"/>
            <a:chOff x="7053942" y="5961670"/>
            <a:chExt cx="5138058" cy="447705"/>
          </a:xfrm>
        </p:grpSpPr>
        <p:sp>
          <p:nvSpPr>
            <p:cNvPr id="16" name="Textfeld 15">
              <a:extLst>
                <a:ext uri="{FF2B5EF4-FFF2-40B4-BE49-F238E27FC236}">
                  <a16:creationId xmlns:a16="http://schemas.microsoft.com/office/drawing/2014/main" id="{CA5FE976-7197-45DD-9EE1-E42E610D3FDF}"/>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7" name="Grafik 16">
              <a:extLst>
                <a:ext uri="{FF2B5EF4-FFF2-40B4-BE49-F238E27FC236}">
                  <a16:creationId xmlns:a16="http://schemas.microsoft.com/office/drawing/2014/main" id="{EF6877C0-7C5C-48FC-AEA6-2046571C5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45062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FB5745-A13E-4C1D-BD8C-C1ADDC4C1C38}"/>
              </a:ext>
            </a:extLst>
          </p:cNvPr>
          <p:cNvSpPr>
            <a:spLocks noGrp="1"/>
          </p:cNvSpPr>
          <p:nvPr>
            <p:ph type="title"/>
          </p:nvPr>
        </p:nvSpPr>
        <p:spPr/>
        <p:txBody>
          <a:bodyPr/>
          <a:lstStyle/>
          <a:p>
            <a:r>
              <a:rPr lang="de-DE" dirty="0" err="1">
                <a:effectLst/>
              </a:rPr>
              <a:t>align</a:t>
            </a:r>
            <a:r>
              <a:rPr lang="de-DE" dirty="0">
                <a:effectLst/>
              </a:rPr>
              <a:t>-items – Items auf der Kreuzachse positionieren</a:t>
            </a:r>
            <a:endParaRPr lang="de-AT" dirty="0"/>
          </a:p>
        </p:txBody>
      </p:sp>
      <p:sp>
        <p:nvSpPr>
          <p:cNvPr id="4" name="Rectangle 1">
            <a:extLst>
              <a:ext uri="{FF2B5EF4-FFF2-40B4-BE49-F238E27FC236}">
                <a16:creationId xmlns:a16="http://schemas.microsoft.com/office/drawing/2014/main" id="{39D31859-4EE8-4DED-8D7C-BBFE8ACC0768}"/>
              </a:ext>
            </a:extLst>
          </p:cNvPr>
          <p:cNvSpPr>
            <a:spLocks noGrp="1" noChangeArrowheads="1"/>
          </p:cNvSpPr>
          <p:nvPr>
            <p:ph type="body" sz="quarter" idx="13"/>
          </p:nvPr>
        </p:nvSpPr>
        <p:spPr bwMode="auto">
          <a:xfrm>
            <a:off x="202475" y="1151482"/>
            <a:ext cx="1161175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1F1F1F"/>
                </a:solidFill>
                <a:effectLst/>
                <a:latin typeface="+mj-lt"/>
              </a:rPr>
              <a:t>Auf der Kreuzachse werden die Items normalerweise mit dem Wert </a:t>
            </a:r>
            <a:r>
              <a:rPr kumimoji="0" lang="de-DE" altLang="de-DE" b="0" i="0" u="none" strike="noStrike" cap="none" normalizeH="0" baseline="0" dirty="0">
                <a:ln>
                  <a:noFill/>
                </a:ln>
                <a:solidFill>
                  <a:srgbClr val="666666"/>
                </a:solidFill>
                <a:effectLst/>
                <a:latin typeface="+mj-lt"/>
              </a:rPr>
              <a:t>stretch</a:t>
            </a:r>
            <a:r>
              <a:rPr kumimoji="0" lang="de-DE" altLang="de-DE" b="0" i="0" u="none" strike="noStrike" cap="none" normalizeH="0" baseline="0" dirty="0">
                <a:ln>
                  <a:noFill/>
                </a:ln>
                <a:solidFill>
                  <a:srgbClr val="1F1F1F"/>
                </a:solidFill>
                <a:effectLst/>
                <a:latin typeface="+mj-lt"/>
              </a:rPr>
              <a:t> positioniert: Alle Items sind so hoch wie der Flex-Container</a:t>
            </a:r>
            <a:r>
              <a:rPr kumimoji="0" lang="de-DE" altLang="de-DE"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b="0" i="0" u="none" strike="noStrike" cap="none" normalizeH="0" baseline="0" dirty="0">
              <a:ln>
                <a:noFill/>
              </a:ln>
              <a:solidFill>
                <a:schemeClr val="tx1"/>
              </a:solidFill>
              <a:effectLst/>
              <a:latin typeface="+mj-lt"/>
            </a:endParaRPr>
          </a:p>
          <a:p>
            <a:pPr marL="0" lvl="0" indent="0" defTabSz="914400">
              <a:lnSpc>
                <a:spcPct val="100000"/>
              </a:lnSpc>
              <a:buNone/>
            </a:pPr>
            <a:r>
              <a:rPr lang="de-DE" altLang="de-DE" dirty="0">
                <a:solidFill>
                  <a:srgbClr val="1F1F1F"/>
                </a:solidFill>
                <a:latin typeface="+mj-lt"/>
              </a:rPr>
              <a:t>Auch für die Positionierung auf der Kreuzachse wurden in </a:t>
            </a:r>
            <a:r>
              <a:rPr lang="de-DE" altLang="de-DE" dirty="0" err="1">
                <a:solidFill>
                  <a:srgbClr val="1F1F1F"/>
                </a:solidFill>
                <a:latin typeface="+mj-lt"/>
              </a:rPr>
              <a:t>Flexbox</a:t>
            </a:r>
            <a:r>
              <a:rPr lang="de-DE" altLang="de-DE" dirty="0">
                <a:solidFill>
                  <a:srgbClr val="1F1F1F"/>
                </a:solidFill>
                <a:latin typeface="+mj-lt"/>
              </a:rPr>
              <a:t> einige Möglichkeiten bedacht. Folgende Werte stehen zur Verfügung:</a:t>
            </a:r>
            <a:endParaRPr lang="de-DE" altLang="de-DE" dirty="0">
              <a:latin typeface="+mj-lt"/>
            </a:endParaRP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lang="de-DE" altLang="de-DE" dirty="0">
                <a:solidFill>
                  <a:srgbClr val="666666"/>
                </a:solidFill>
                <a:latin typeface="+mj-lt"/>
              </a:rPr>
              <a:t>: </a:t>
            </a:r>
            <a:r>
              <a:rPr lang="de-DE" altLang="de-DE" dirty="0">
                <a:latin typeface="Courier New" panose="02070309020205020404" pitchFamily="49" charset="0"/>
                <a:cs typeface="Courier New" panose="02070309020205020404" pitchFamily="49" charset="0"/>
              </a:rPr>
              <a:t>flex-start</a:t>
            </a:r>
            <a:r>
              <a:rPr lang="de-DE" altLang="de-DE" dirty="0">
                <a:solidFill>
                  <a:srgbClr val="1F1F1F"/>
                </a:solidFill>
                <a:latin typeface="+mj-lt"/>
              </a:rPr>
              <a:t> (Am Anfang der Kreuzachse)</a:t>
            </a: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center</a:t>
            </a:r>
            <a:r>
              <a:rPr lang="de-DE" altLang="de-DE" dirty="0">
                <a:solidFill>
                  <a:srgbClr val="1F1F1F"/>
                </a:solidFill>
                <a:latin typeface="+mj-lt"/>
              </a:rPr>
              <a:t> (In der Mitte der Kreuzachse)</a:t>
            </a: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lang="de-DE" altLang="de-DE" dirty="0">
                <a:solidFill>
                  <a:srgbClr val="666666"/>
                </a:solidFill>
                <a:latin typeface="+mj-lt"/>
              </a:rPr>
              <a:t>: </a:t>
            </a:r>
            <a:r>
              <a:rPr lang="de-DE" altLang="de-DE" dirty="0">
                <a:latin typeface="Courier New" panose="02070309020205020404" pitchFamily="49" charset="0"/>
                <a:cs typeface="Courier New" panose="02070309020205020404" pitchFamily="49" charset="0"/>
              </a:rPr>
              <a:t>flex-end</a:t>
            </a:r>
            <a:r>
              <a:rPr lang="de-DE" altLang="de-DE" dirty="0">
                <a:solidFill>
                  <a:srgbClr val="1F1F1F"/>
                </a:solidFill>
                <a:latin typeface="+mj-lt"/>
              </a:rPr>
              <a:t> (Am Ende der Kreuzachse)</a:t>
            </a: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lang="de-DE" altLang="de-DE" dirty="0">
                <a:solidFill>
                  <a:srgbClr val="666666"/>
                </a:solidFill>
                <a:latin typeface="+mj-lt"/>
              </a:rPr>
              <a:t>: </a:t>
            </a:r>
            <a:r>
              <a:rPr lang="de-DE" altLang="de-DE" dirty="0" err="1">
                <a:latin typeface="Courier New" panose="02070309020205020404" pitchFamily="49" charset="0"/>
                <a:cs typeface="Courier New" panose="02070309020205020404" pitchFamily="49" charset="0"/>
              </a:rPr>
              <a:t>baseline</a:t>
            </a:r>
            <a:r>
              <a:rPr lang="de-DE" altLang="de-DE" dirty="0">
                <a:solidFill>
                  <a:srgbClr val="1F1F1F"/>
                </a:solidFill>
                <a:latin typeface="+mj-lt"/>
              </a:rPr>
              <a:t> (Die Flex-Items werden so ausgerichtet, dass die Grundlinie der Schrift bündig ist. Nur sichtbar bei unterschiedlichen Schriftgrößen)</a:t>
            </a:r>
          </a:p>
          <a:p>
            <a:pPr defTabSz="914400">
              <a:lnSpc>
                <a:spcPct val="100000"/>
              </a:lnSpc>
            </a:pPr>
            <a:r>
              <a:rPr lang="de-DE" altLang="de-DE" dirty="0" err="1">
                <a:latin typeface="Courier New" panose="02070309020205020404" pitchFamily="49" charset="0"/>
                <a:cs typeface="Courier New" panose="02070309020205020404" pitchFamily="49" charset="0"/>
              </a:rPr>
              <a:t>align</a:t>
            </a:r>
            <a:r>
              <a:rPr lang="de-DE" altLang="de-DE" dirty="0">
                <a:latin typeface="Courier New" panose="02070309020205020404" pitchFamily="49" charset="0"/>
                <a:cs typeface="Courier New" panose="02070309020205020404" pitchFamily="49" charset="0"/>
              </a:rPr>
              <a:t>-items</a:t>
            </a:r>
            <a:r>
              <a:rPr lang="de-DE" altLang="de-DE" dirty="0">
                <a:solidFill>
                  <a:srgbClr val="666666"/>
                </a:solidFill>
                <a:latin typeface="+mj-lt"/>
              </a:rPr>
              <a:t>: </a:t>
            </a:r>
            <a:r>
              <a:rPr lang="de-DE" altLang="de-DE" dirty="0">
                <a:latin typeface="Courier New" panose="02070309020205020404" pitchFamily="49" charset="0"/>
                <a:cs typeface="Courier New" panose="02070309020205020404" pitchFamily="49" charset="0"/>
              </a:rPr>
              <a:t>stretch</a:t>
            </a:r>
            <a:r>
              <a:rPr lang="de-DE" altLang="de-DE" dirty="0">
                <a:solidFill>
                  <a:srgbClr val="1F1F1F"/>
                </a:solidFill>
                <a:latin typeface="+mj-lt"/>
              </a:rPr>
              <a:t> (Alle Flex-Items sind so hoch wie die </a:t>
            </a:r>
            <a:r>
              <a:rPr lang="de-DE" altLang="de-DE" dirty="0" err="1">
                <a:solidFill>
                  <a:srgbClr val="1F1F1F"/>
                </a:solidFill>
                <a:latin typeface="+mj-lt"/>
              </a:rPr>
              <a:t>Flexbox</a:t>
            </a:r>
            <a:r>
              <a:rPr lang="de-DE" altLang="de-DE" dirty="0">
                <a:solidFill>
                  <a:srgbClr val="1F1F1F"/>
                </a:solidFill>
                <a:latin typeface="+mj-lt"/>
              </a:rPr>
              <a:t>)</a:t>
            </a:r>
            <a:endParaRPr kumimoji="0" lang="de-DE" altLang="de-DE" b="0" i="0" u="none" strike="noStrike" cap="none" normalizeH="0" baseline="0" dirty="0">
              <a:ln>
                <a:noFill/>
              </a:ln>
              <a:solidFill>
                <a:schemeClr val="tx1"/>
              </a:solidFill>
              <a:effectLst/>
              <a:latin typeface="+mj-lt"/>
            </a:endParaRPr>
          </a:p>
        </p:txBody>
      </p:sp>
      <p:sp>
        <p:nvSpPr>
          <p:cNvPr id="6" name="Rectangle 3">
            <a:extLst>
              <a:ext uri="{FF2B5EF4-FFF2-40B4-BE49-F238E27FC236}">
                <a16:creationId xmlns:a16="http://schemas.microsoft.com/office/drawing/2014/main" id="{0F71629D-4997-437F-B4E7-0457DED21BBA}"/>
              </a:ext>
            </a:extLst>
          </p:cNvPr>
          <p:cNvSpPr>
            <a:spLocks noChangeArrowheads="1"/>
          </p:cNvSpPr>
          <p:nvPr/>
        </p:nvSpPr>
        <p:spPr bwMode="auto">
          <a:xfrm>
            <a:off x="117566" y="3573261"/>
            <a:ext cx="4865114" cy="12623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Courier New" panose="02070309020205020404" pitchFamily="49" charset="0"/>
                <a:cs typeface="Courier New" panose="02070309020205020404" pitchFamily="49" charset="0"/>
              </a:rPr>
              <a:t>.flex-container </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display</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flex</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de-DE" altLang="de-DE" sz="1400" b="0" i="0" u="none" strike="noStrike" cap="none" normalizeH="0" baseline="0" dirty="0" err="1">
                <a:ln>
                  <a:noFill/>
                </a:ln>
                <a:solidFill>
                  <a:srgbClr val="F92672"/>
                </a:solidFill>
                <a:effectLst/>
                <a:latin typeface="Courier New" panose="02070309020205020404" pitchFamily="49" charset="0"/>
                <a:cs typeface="Courier New" panose="02070309020205020404" pitchFamily="49" charset="0"/>
              </a:rPr>
              <a:t>align</a:t>
            </a:r>
            <a:r>
              <a:rPr kumimoji="0" lang="de-DE" altLang="de-DE" sz="14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-items</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stretch</a:t>
            </a: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708090"/>
                </a:solidFill>
                <a:effectLst/>
                <a:latin typeface="Courier New" panose="02070309020205020404" pitchFamily="49" charset="0"/>
                <a:cs typeface="Courier New" panose="02070309020205020404" pitchFamily="49" charset="0"/>
              </a:rPr>
              <a:t>/* Standardwert */</a:t>
            </a:r>
            <a:r>
              <a:rPr kumimoji="0" lang="de-DE" altLang="de-DE" sz="1400" b="0" i="0" u="none" strike="noStrike" cap="none" normalizeH="0" baseline="0" dirty="0">
                <a:ln>
                  <a:noFill/>
                </a:ln>
                <a:solidFill>
                  <a:srgbClr val="CECEC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6149" name="Picture 5">
            <a:extLst>
              <a:ext uri="{FF2B5EF4-FFF2-40B4-BE49-F238E27FC236}">
                <a16:creationId xmlns:a16="http://schemas.microsoft.com/office/drawing/2014/main" id="{06A4E28C-93C8-44FB-8EAB-7255DB136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283" y="3182806"/>
            <a:ext cx="6936909" cy="296326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a:extLst>
              <a:ext uri="{FF2B5EF4-FFF2-40B4-BE49-F238E27FC236}">
                <a16:creationId xmlns:a16="http://schemas.microsoft.com/office/drawing/2014/main" id="{B1B04CF8-A7D3-4014-BA7B-053CE62CC688}"/>
              </a:ext>
            </a:extLst>
          </p:cNvPr>
          <p:cNvGrpSpPr/>
          <p:nvPr/>
        </p:nvGrpSpPr>
        <p:grpSpPr>
          <a:xfrm>
            <a:off x="7056623" y="6000858"/>
            <a:ext cx="5138058" cy="447705"/>
            <a:chOff x="7053942" y="5961670"/>
            <a:chExt cx="5138058" cy="447705"/>
          </a:xfrm>
        </p:grpSpPr>
        <p:sp>
          <p:nvSpPr>
            <p:cNvPr id="9" name="Textfeld 8">
              <a:extLst>
                <a:ext uri="{FF2B5EF4-FFF2-40B4-BE49-F238E27FC236}">
                  <a16:creationId xmlns:a16="http://schemas.microsoft.com/office/drawing/2014/main" id="{45D65DBA-6944-47D3-BA72-F75670EDD67F}"/>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10" name="Grafik 9">
              <a:extLst>
                <a:ext uri="{FF2B5EF4-FFF2-40B4-BE49-F238E27FC236}">
                  <a16:creationId xmlns:a16="http://schemas.microsoft.com/office/drawing/2014/main" id="{AE109D2A-463E-4277-8D83-2AAD89AB73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80928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BE31B-924A-4A20-8552-B9577523476A}"/>
              </a:ext>
            </a:extLst>
          </p:cNvPr>
          <p:cNvSpPr>
            <a:spLocks noGrp="1"/>
          </p:cNvSpPr>
          <p:nvPr>
            <p:ph type="title"/>
          </p:nvPr>
        </p:nvSpPr>
        <p:spPr/>
        <p:txBody>
          <a:bodyPr/>
          <a:lstStyle/>
          <a:p>
            <a:r>
              <a:rPr lang="de-DE" dirty="0">
                <a:effectLst/>
              </a:rPr>
              <a:t>Beispiel</a:t>
            </a:r>
            <a:br>
              <a:rPr lang="de-DE" dirty="0">
                <a:effectLst/>
              </a:rPr>
            </a:br>
            <a:r>
              <a:rPr lang="de-DE" dirty="0">
                <a:effectLst/>
              </a:rPr>
              <a:t>horizontal und vertikal zentrieren</a:t>
            </a:r>
            <a:endParaRPr lang="de-AT" dirty="0"/>
          </a:p>
        </p:txBody>
      </p:sp>
      <p:sp>
        <p:nvSpPr>
          <p:cNvPr id="3" name="Textplatzhalter 2">
            <a:extLst>
              <a:ext uri="{FF2B5EF4-FFF2-40B4-BE49-F238E27FC236}">
                <a16:creationId xmlns:a16="http://schemas.microsoft.com/office/drawing/2014/main" id="{567B0E0D-229D-431B-A854-85F61C222808}"/>
              </a:ext>
            </a:extLst>
          </p:cNvPr>
          <p:cNvSpPr>
            <a:spLocks noGrp="1"/>
          </p:cNvSpPr>
          <p:nvPr>
            <p:ph type="body" sz="quarter" idx="13"/>
          </p:nvPr>
        </p:nvSpPr>
        <p:spPr>
          <a:xfrm>
            <a:off x="371475" y="1228303"/>
            <a:ext cx="10067925" cy="286232"/>
          </a:xfrm>
        </p:spPr>
        <p:txBody>
          <a:bodyPr/>
          <a:lstStyle/>
          <a:p>
            <a:r>
              <a:rPr lang="de-DE" dirty="0"/>
              <a:t>Wenn ihr mit Hilfe des Flex-Containers Elemente zentrieren möchtet, richtet die Items mittig auf beiden Achsen aus.</a:t>
            </a:r>
            <a:endParaRPr lang="de-AT" dirty="0"/>
          </a:p>
        </p:txBody>
      </p:sp>
      <p:sp>
        <p:nvSpPr>
          <p:cNvPr id="4" name="Rectangle 1">
            <a:extLst>
              <a:ext uri="{FF2B5EF4-FFF2-40B4-BE49-F238E27FC236}">
                <a16:creationId xmlns:a16="http://schemas.microsoft.com/office/drawing/2014/main" id="{4444CCCC-9A10-4F03-A387-E62AF85B8771}"/>
              </a:ext>
            </a:extLst>
          </p:cNvPr>
          <p:cNvSpPr>
            <a:spLocks noChangeArrowheads="1"/>
          </p:cNvSpPr>
          <p:nvPr/>
        </p:nvSpPr>
        <p:spPr bwMode="auto">
          <a:xfrm>
            <a:off x="2744833" y="1785765"/>
            <a:ext cx="6353471" cy="61606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6E22E"/>
                </a:solidFill>
                <a:effectLst/>
                <a:latin typeface="Arial Unicode MS"/>
              </a:rPr>
              <a:t>.flex-container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F92672"/>
                </a:solidFill>
                <a:effectLst/>
                <a:latin typeface="Arial Unicode MS"/>
              </a:rPr>
              <a:t>display</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flex</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F92672"/>
                </a:solidFill>
                <a:effectLst/>
                <a:latin typeface="Arial Unicode MS"/>
              </a:rPr>
              <a:t>justify</a:t>
            </a:r>
            <a:r>
              <a:rPr kumimoji="0" lang="de-DE" altLang="de-DE" sz="1400" b="0" i="0" u="none" strike="noStrike" cap="none" normalizeH="0" baseline="0" dirty="0">
                <a:ln>
                  <a:noFill/>
                </a:ln>
                <a:solidFill>
                  <a:srgbClr val="F92672"/>
                </a:solidFill>
                <a:effectLst/>
                <a:latin typeface="Arial Unicode MS"/>
              </a:rPr>
              <a:t>-content</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CECECE"/>
                </a:solidFill>
                <a:effectLst/>
                <a:latin typeface="Arial Unicode MS"/>
              </a:rPr>
              <a:t>center</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F92672"/>
                </a:solidFill>
                <a:effectLst/>
                <a:latin typeface="Arial Unicode MS"/>
              </a:rPr>
              <a:t>align</a:t>
            </a:r>
            <a:r>
              <a:rPr kumimoji="0" lang="de-DE" altLang="de-DE" sz="1400" b="0" i="0" u="none" strike="noStrike" cap="none" normalizeH="0" baseline="0" dirty="0">
                <a:ln>
                  <a:noFill/>
                </a:ln>
                <a:solidFill>
                  <a:srgbClr val="F92672"/>
                </a:solidFill>
                <a:effectLst/>
                <a:latin typeface="Arial Unicode MS"/>
              </a:rPr>
              <a:t>-items</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err="1">
                <a:ln>
                  <a:noFill/>
                </a:ln>
                <a:solidFill>
                  <a:srgbClr val="CECECE"/>
                </a:solidFill>
                <a:effectLst/>
                <a:latin typeface="Arial Unicode MS"/>
              </a:rPr>
              <a:t>center</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rgbClr val="CECECE"/>
                </a:solidFill>
                <a:effectLst/>
                <a:latin typeface="Arial Unicode MS"/>
              </a:rPr>
              <a:t> </a:t>
            </a:r>
            <a:r>
              <a:rPr kumimoji="0" lang="de-DE" altLang="de-DE" sz="1400" b="0" i="0" u="none" strike="noStrike" cap="none" normalizeH="0" baseline="0" dirty="0">
                <a:ln>
                  <a:noFill/>
                </a:ln>
                <a:solidFill>
                  <a:srgbClr val="F8F8F2"/>
                </a:solidFill>
                <a:effectLst/>
                <a:latin typeface="Arial Unicode MS"/>
              </a:rPr>
              <a:t>}</a:t>
            </a:r>
            <a:r>
              <a:rPr kumimoji="0" lang="de-DE" altLang="de-DE" sz="1400" b="0" i="0" u="none" strike="noStrike" cap="none" normalizeH="0" baseline="0" dirty="0">
                <a:ln>
                  <a:noFill/>
                </a:ln>
                <a:solidFill>
                  <a:schemeClr val="tx1"/>
                </a:solidFill>
                <a:effectLst/>
              </a:rPr>
              <a:t> </a:t>
            </a: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pic>
        <p:nvPicPr>
          <p:cNvPr id="9219" name="Picture 3">
            <a:extLst>
              <a:ext uri="{FF2B5EF4-FFF2-40B4-BE49-F238E27FC236}">
                <a16:creationId xmlns:a16="http://schemas.microsoft.com/office/drawing/2014/main" id="{00704885-F74A-4C2C-8D16-932C75AF1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833" y="2509976"/>
            <a:ext cx="6702333" cy="383198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090897B0-6965-4181-B121-CE79FB1791E7}"/>
              </a:ext>
            </a:extLst>
          </p:cNvPr>
          <p:cNvGrpSpPr/>
          <p:nvPr/>
        </p:nvGrpSpPr>
        <p:grpSpPr>
          <a:xfrm>
            <a:off x="7056623" y="6000858"/>
            <a:ext cx="5138058" cy="447705"/>
            <a:chOff x="7053942" y="5961670"/>
            <a:chExt cx="5138058" cy="447705"/>
          </a:xfrm>
        </p:grpSpPr>
        <p:sp>
          <p:nvSpPr>
            <p:cNvPr id="7" name="Textfeld 6">
              <a:extLst>
                <a:ext uri="{FF2B5EF4-FFF2-40B4-BE49-F238E27FC236}">
                  <a16:creationId xmlns:a16="http://schemas.microsoft.com/office/drawing/2014/main" id="{71D9065F-4341-410B-A76C-7A71F1DC0E33}"/>
                </a:ext>
              </a:extLst>
            </p:cNvPr>
            <p:cNvSpPr txBox="1"/>
            <p:nvPr/>
          </p:nvSpPr>
          <p:spPr>
            <a:xfrm>
              <a:off x="7053942" y="6052766"/>
              <a:ext cx="5138058" cy="356609"/>
            </a:xfrm>
            <a:prstGeom prst="rect">
              <a:avLst/>
            </a:prstGeom>
            <a:solidFill>
              <a:schemeClr val="accent4">
                <a:lumMod val="40000"/>
                <a:lumOff val="60000"/>
              </a:schemeClr>
            </a:solidFill>
          </p:spPr>
          <p:txBody>
            <a:bodyPr wrap="square" lIns="108000" tIns="108000" rIns="504000" bIns="108000" rtlCol="0">
              <a:spAutoFit/>
            </a:bodyPr>
            <a:lstStyle/>
            <a:p>
              <a:r>
                <a:rPr lang="de-AT" sz="900" dirty="0"/>
                <a:t>Quelle: </a:t>
              </a:r>
              <a:r>
                <a:rPr lang="de-AT" sz="900" dirty="0">
                  <a:hlinkClick r:id="rId3"/>
                </a:rPr>
                <a:t>https://blog.kulturbanause.de/2013/07/einfuhrung-in-das-flexbox-modell-von-css/</a:t>
              </a:r>
              <a:endParaRPr lang="de-AT" sz="900" dirty="0"/>
            </a:p>
          </p:txBody>
        </p:sp>
        <p:pic>
          <p:nvPicPr>
            <p:cNvPr id="8" name="Grafik 7">
              <a:extLst>
                <a:ext uri="{FF2B5EF4-FFF2-40B4-BE49-F238E27FC236}">
                  <a16:creationId xmlns:a16="http://schemas.microsoft.com/office/drawing/2014/main" id="{AB6E1EBF-E884-4366-AE7C-C20DCC509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36977" y="5961670"/>
              <a:ext cx="202050" cy="2694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38365620"/>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1086</Words>
  <Application>Microsoft Office PowerPoint</Application>
  <PresentationFormat>Breitbild</PresentationFormat>
  <Paragraphs>188</Paragraphs>
  <Slides>20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Arial</vt:lpstr>
      <vt:lpstr>Arial Unicode MS</vt:lpstr>
      <vt:lpstr>Courier New</vt:lpstr>
      <vt:lpstr>FontAwesome</vt:lpstr>
      <vt:lpstr>myriad-pro</vt:lpstr>
      <vt:lpstr>Raleway</vt:lpstr>
      <vt:lpstr>1_pm</vt:lpstr>
      <vt:lpstr>Flexbox</vt:lpstr>
      <vt:lpstr>Grundsätzliche Funktionsweis</vt:lpstr>
      <vt:lpstr>Haupt-Achse &amp;  Kreuz-Achse der Flexbox</vt:lpstr>
      <vt:lpstr>Standard-Eigenschaften des  Flex-Containers</vt:lpstr>
      <vt:lpstr>flex-direction – Die Achsen drehen</vt:lpstr>
      <vt:lpstr>flex-direction – Die Achsen drehen</vt:lpstr>
      <vt:lpstr>justify-content – Items auf der Hauptachse positionieren</vt:lpstr>
      <vt:lpstr>align-items – Items auf der Kreuzachse positionieren</vt:lpstr>
      <vt:lpstr>Beispiel horizontal und vertikal zentrieren</vt:lpstr>
      <vt:lpstr>Standard-Eigenschaften  der Flex-Items</vt:lpstr>
      <vt:lpstr>flex-grow, flex-shrink  und flex-basis</vt:lpstr>
      <vt:lpstr>Beispiel 2</vt:lpstr>
      <vt:lpstr>Beispiel 3</vt:lpstr>
      <vt:lpstr>Beispiel 4</vt:lpstr>
      <vt:lpstr>Beispiel 4</vt:lpstr>
      <vt:lpstr>order – Die Reihenfolge von Items beeinflussen</vt:lpstr>
      <vt:lpstr>flex-wrap</vt:lpstr>
      <vt:lpstr>Responsive Design mit Flexbox</vt:lpstr>
      <vt:lpstr>CSS Flexbox Beispiele</vt:lpstr>
      <vt:lpstr>Flexbox 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24</cp:revision>
  <dcterms:created xsi:type="dcterms:W3CDTF">2019-04-14T16:39:40Z</dcterms:created>
  <dcterms:modified xsi:type="dcterms:W3CDTF">2019-08-08T06:56:41Z</dcterms:modified>
</cp:coreProperties>
</file>