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F1659-5CF1-4362-9888-AC9FBA94B870}" v="2" dt="2019-05-22T11:58:20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ed43a293-1fa9-4524-a9c7-64cb6c525e83" providerId="ADAL" clId="{1C4F1659-5CF1-4362-9888-AC9FBA94B870}"/>
    <pc:docChg chg="addSld modSld">
      <pc:chgData name="Rebecca Rottensteiner" userId="ed43a293-1fa9-4524-a9c7-64cb6c525e83" providerId="ADAL" clId="{1C4F1659-5CF1-4362-9888-AC9FBA94B870}" dt="2019-05-22T11:58:20.284" v="1"/>
      <pc:docMkLst>
        <pc:docMk/>
      </pc:docMkLst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2199870979" sldId="282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221142755" sldId="283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2106477447" sldId="284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1867781388" sldId="285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2614088441" sldId="286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2423757850" sldId="287"/>
        </pc:sldMkLst>
      </pc:sldChg>
      <pc:sldChg chg="add modTransition">
        <pc:chgData name="Rebecca Rottensteiner" userId="ed43a293-1fa9-4524-a9c7-64cb6c525e83" providerId="ADAL" clId="{1C4F1659-5CF1-4362-9888-AC9FBA94B870}" dt="2019-05-22T11:58:20.284" v="1"/>
        <pc:sldMkLst>
          <pc:docMk/>
          <pc:sldMk cId="4222193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C906-0961-4B40-A9BB-8A9BBB35F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B1BA5-E80B-4620-83C9-11C9236F9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F70F5-88B7-4581-88E4-2B76E02D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C994A-6444-4607-87A1-023ADF85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D5262-307A-4AB7-8178-7024BD3B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88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F555-4020-492C-8DF1-50F82D8F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B8390F-1A8D-496C-B5EC-4DB308AC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24CB1-4D41-478A-A2A7-A5063200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6C0D1-DA2D-420B-8663-6FF0F8F9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7CDE1-1AF4-4A21-8C7A-6F2BCB3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84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5EE770-B398-4AC0-BBE1-45FE3C99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5AE9E1-19D3-4B5B-887B-817FCAE0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A2B96-8CAE-44C2-BEA9-23A8E977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CF9DC-166D-422D-9152-E2A844B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E93B0-820C-4F12-B630-CA7B3040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86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06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214497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5A43-C1E7-4237-A89E-C859952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A671C-ACF3-4B71-90A8-E5530DEC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C0581-1FB4-4D4E-9046-C71864D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4E0CB-7F23-4CB9-A9E6-80C13C4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00E8-F339-4EF5-B504-B1408C6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6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2AC54-0146-4B05-B921-A30CC37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4D137-D536-473D-A672-F73084CE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A7695-F21F-4C3C-BC6F-163CE23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57C89-57DE-43EF-A956-35E226C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928EC-8540-41FE-AF72-99CAED9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73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00E26-A363-4DE7-89AE-DDB1F012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3E2D-8C8F-446E-9588-F61D3BFA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B1840B-C078-4241-AAB0-3B0F21B1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4CFC00-9C8F-4F47-93E3-51AE7850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48761-9264-45C7-914D-D7D3FCEB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31FAC-04FA-428E-87D7-364C7064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8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363BD-C346-4394-A04D-FC6A4AC5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0C940-0C16-4A6E-BF27-CCB877BE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BC3EF-A727-4D19-8EE8-B56DE9CB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3EF205-DFE6-4ADF-916F-A9EE0D8A4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71D5F2-2AF8-4944-B483-D8BEFA18B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C4432F-7B9F-4681-BC56-3442E866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E9D70E-7490-42D9-A7BC-C237F27A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FF545D-E0A3-45E1-9418-2D207F16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90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C6114-C851-4EA0-B079-898C8A9B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1FF1A4-FE0A-4B66-B72D-799DA0D3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264F76-2B08-4C6C-B81B-BCA5CDDA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498F46-FD6D-4DD7-97EE-9A7E01C1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957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8D9F3-16BC-4F57-BAF6-00326A8B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068552-A3A2-4033-B86E-5E980443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89CAC3-EEE8-4491-8226-65FAA385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7FFBC-6ECA-4A9D-AF62-8D5E683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F28B4-77DD-4A5F-B400-8663ADC8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92A36-EF0D-4E77-8706-799271B91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E9AB6-C35D-4660-993A-13110D08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21AD9-A14B-4558-B77F-D19C51B6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1D8C4-BF71-4844-9BBB-3DC9B952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9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FF949-25D9-448E-B21A-62D548B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F3F627-A876-48EF-97AF-1C9609EC5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917E1-1F5F-4174-A18E-B2875C83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7464-6AE5-4B65-81F5-11359957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5244D-A5D7-4D8D-AA67-E646B478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35F50-BC98-4EFA-9EB3-10CD431E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97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0FE5E8-7F52-4EEE-A144-3191A82E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E2F4AD-07E4-4734-8329-20BDFDC0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8F890-6D85-4B1F-A720-CB5CF5E4B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E782-4300-4D46-AB08-A10315BA6D18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5C612-4487-4A90-AF25-83E6542DA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D18A9-BDA0-4DCC-8369-F7230E129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DD36-9658-45A8-AEF8-1699884B2E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49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8D2F49-A53B-4738-8516-259ACCF6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Atom Plugins</a:t>
            </a:r>
          </a:p>
        </p:txBody>
      </p:sp>
    </p:spTree>
    <p:extLst>
      <p:ext uri="{BB962C8B-B14F-4D97-AF65-F5344CB8AC3E}">
        <p14:creationId xmlns:p14="http://schemas.microsoft.com/office/powerpoint/2010/main" val="219987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EFCAA-50E8-4559-A94A-1583F439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Minimap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1F7EC7-F32C-4BAB-95A7-F05AF4CC6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3186383"/>
            <a:ext cx="5199592" cy="547319"/>
          </a:xfrm>
        </p:spPr>
        <p:txBody>
          <a:bodyPr/>
          <a:lstStyle/>
          <a:p>
            <a:r>
              <a:rPr lang="de-AT" dirty="0"/>
              <a:t>rechts im Editor-Fenster eine kleine Ansicht der kompletten Datei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E7B9EB-CD7E-463A-BBC5-858AEF70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74" y="1571460"/>
            <a:ext cx="5793751" cy="37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F4CF3-17B3-406B-B1BF-63D51EB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Atom Alignment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5BFF9-4AA5-4DE1-BA26-53D759C42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4433" y="1768207"/>
            <a:ext cx="5724525" cy="930511"/>
          </a:xfrm>
        </p:spPr>
        <p:txBody>
          <a:bodyPr/>
          <a:lstStyle/>
          <a:p>
            <a:r>
              <a:rPr lang="de-AT" dirty="0"/>
              <a:t>Dateien aufräumen </a:t>
            </a:r>
          </a:p>
          <a:p>
            <a:r>
              <a:rPr lang="de-AT" dirty="0"/>
              <a:t>alle gleichen Elemente des Codes auf eine saubere Linie bringen</a:t>
            </a:r>
          </a:p>
          <a:p>
            <a:r>
              <a:rPr lang="de-AT" dirty="0" err="1"/>
              <a:t>ctrl+alt+a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D1F4B8-45A5-4466-9A66-37FD91C0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33" y="3078113"/>
            <a:ext cx="5793751" cy="15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7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14178-AA5C-4AF6-A20D-9201EEB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Highlight Selected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128C9-D6B7-4E96-87B2-ABA0DAC0B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9124" y="1783773"/>
            <a:ext cx="6195580" cy="608372"/>
          </a:xfrm>
        </p:spPr>
        <p:txBody>
          <a:bodyPr/>
          <a:lstStyle/>
          <a:p>
            <a:r>
              <a:rPr lang="de-AT" dirty="0"/>
              <a:t>alle gleichen Elemente eines markierten Elements hervorheben</a:t>
            </a:r>
          </a:p>
          <a:p>
            <a:r>
              <a:rPr lang="de-AT" dirty="0"/>
              <a:t>interessant in Verbindung mit </a:t>
            </a:r>
            <a:r>
              <a:rPr lang="de-AT" dirty="0" err="1"/>
              <a:t>Minimap</a:t>
            </a:r>
            <a:r>
              <a:rPr lang="de-AT" dirty="0"/>
              <a:t> Highlight Selected Package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BC486A-2F8E-4F3C-BD5B-59A65A8D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4" y="4014549"/>
            <a:ext cx="5793751" cy="14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1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4D69B-936E-46E1-87EB-90DA27F9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Color Picker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3B2FED-2E74-4E56-A22D-9BADF9E7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4" y="3729415"/>
            <a:ext cx="5793751" cy="2277833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5E7C6-BA20-4D51-A340-A2D467C1D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1820230"/>
            <a:ext cx="10067925" cy="286232"/>
          </a:xfrm>
        </p:spPr>
        <p:txBody>
          <a:bodyPr/>
          <a:lstStyle/>
          <a:p>
            <a:pPr algn="ctr"/>
            <a:r>
              <a:rPr lang="de-AT" dirty="0"/>
              <a:t>Farbwerte im Editor auswählen</a:t>
            </a:r>
          </a:p>
        </p:txBody>
      </p:sp>
    </p:spTree>
    <p:extLst>
      <p:ext uri="{BB962C8B-B14F-4D97-AF65-F5344CB8AC3E}">
        <p14:creationId xmlns:p14="http://schemas.microsoft.com/office/powerpoint/2010/main" val="261408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EB35E-8366-4A66-BB32-7E6F6641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Pigments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6574FC-40A6-48BA-8B29-8D879E87B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6" y="1497302"/>
            <a:ext cx="10067925" cy="286232"/>
          </a:xfrm>
        </p:spPr>
        <p:txBody>
          <a:bodyPr/>
          <a:lstStyle/>
          <a:p>
            <a:pPr algn="ctr"/>
            <a:r>
              <a:rPr lang="de-AT" dirty="0"/>
              <a:t>Farbwerte werden in der entsprechenden Farbe markiert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E7ACE0-0425-426B-A0B2-4E1BE249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4" y="3507281"/>
            <a:ext cx="5793751" cy="1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FA449-CF38-4367-9B78-573995CC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File Icons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715A8D-9079-4A52-A400-189109DEE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6" y="1563803"/>
            <a:ext cx="10067925" cy="286232"/>
          </a:xfrm>
        </p:spPr>
        <p:txBody>
          <a:bodyPr/>
          <a:lstStyle/>
          <a:p>
            <a:pPr algn="ctr"/>
            <a:r>
              <a:rPr lang="de-AT" dirty="0"/>
              <a:t>spezielle Icons für jeden Datei-Typ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AAC7A5-AD5D-434B-A8F1-3BFB505D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24" y="2551138"/>
            <a:ext cx="5793751" cy="2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Office</vt:lpstr>
      <vt:lpstr>Atom Plugins</vt:lpstr>
      <vt:lpstr>Minimap</vt:lpstr>
      <vt:lpstr>Atom Alignment</vt:lpstr>
      <vt:lpstr>Highlight Selected</vt:lpstr>
      <vt:lpstr>Color Picker</vt:lpstr>
      <vt:lpstr>Pigments</vt:lpstr>
      <vt:lpstr>File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 Plugins</dc:title>
  <dc:creator>Rebecca Rottensteiner</dc:creator>
  <cp:lastModifiedBy>Rebecca Rottensteiner</cp:lastModifiedBy>
  <cp:revision>1</cp:revision>
  <dcterms:created xsi:type="dcterms:W3CDTF">2019-05-22T11:58:13Z</dcterms:created>
  <dcterms:modified xsi:type="dcterms:W3CDTF">2019-05-22T11:58:24Z</dcterms:modified>
</cp:coreProperties>
</file>