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20"/>
  </p:handoutMasterIdLst>
  <p:sldIdLst>
    <p:sldId id="326" r:id="rId2"/>
    <p:sldId id="327" r:id="rId3"/>
    <p:sldId id="329" r:id="rId4"/>
    <p:sldId id="331" r:id="rId5"/>
    <p:sldId id="332" r:id="rId6"/>
    <p:sldId id="333" r:id="rId7"/>
    <p:sldId id="334" r:id="rId8"/>
    <p:sldId id="335" r:id="rId9"/>
    <p:sldId id="336" r:id="rId10"/>
    <p:sldId id="344" r:id="rId11"/>
    <p:sldId id="337" r:id="rId12"/>
    <p:sldId id="338" r:id="rId13"/>
    <p:sldId id="339" r:id="rId14"/>
    <p:sldId id="340" r:id="rId15"/>
    <p:sldId id="341" r:id="rId16"/>
    <p:sldId id="342" r:id="rId17"/>
    <p:sldId id="343" r:id="rId18"/>
    <p:sldId id="304" r:id="rId19"/>
  </p:sldIdLst>
  <p:sldSz cx="12192000" cy="6858000"/>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22" autoAdjust="0"/>
    <p:restoredTop sz="95220" autoAdjust="0"/>
  </p:normalViewPr>
  <p:slideViewPr>
    <p:cSldViewPr snapToGrid="0" showGuides="1">
      <p:cViewPr varScale="1">
        <p:scale>
          <a:sx n="106" d="100"/>
          <a:sy n="106" d="100"/>
        </p:scale>
        <p:origin x="144" y="1182"/>
      </p:cViewPr>
      <p:guideLst>
        <p:guide orient="horz" pos="2160"/>
        <p:guide pos="3840"/>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_rels/viewProps.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DA76CB72-B762-4EA0-839E-9E15830795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dirty="0">
              <a:latin typeface="Arial" panose="020B0604020202020204" pitchFamily="34" charset="0"/>
            </a:endParaRPr>
          </a:p>
        </p:txBody>
      </p:sp>
      <p:sp>
        <p:nvSpPr>
          <p:cNvPr id="3" name="Datumsplatzhalter 2">
            <a:extLst>
              <a:ext uri="{FF2B5EF4-FFF2-40B4-BE49-F238E27FC236}">
                <a16:creationId xmlns:a16="http://schemas.microsoft.com/office/drawing/2014/main" id="{9AAC8C93-F22F-4F37-825D-275A7931B3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3B725D-61DF-45C6-86E1-0A2279D80C1B}" type="datetimeFigureOut">
              <a:rPr lang="de-AT" smtClean="0">
                <a:latin typeface="Arial" panose="020B0604020202020204" pitchFamily="34" charset="0"/>
              </a:rPr>
              <a:t>10.01.2021</a:t>
            </a:fld>
            <a:endParaRPr lang="de-AT" dirty="0">
              <a:latin typeface="Arial" panose="020B0604020202020204" pitchFamily="34" charset="0"/>
            </a:endParaRPr>
          </a:p>
        </p:txBody>
      </p:sp>
      <p:sp>
        <p:nvSpPr>
          <p:cNvPr id="4" name="Fußzeilenplatzhalter 3">
            <a:extLst>
              <a:ext uri="{FF2B5EF4-FFF2-40B4-BE49-F238E27FC236}">
                <a16:creationId xmlns:a16="http://schemas.microsoft.com/office/drawing/2014/main" id="{9BA2FFF7-DD7B-4296-960A-1BE8AFD413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dirty="0">
              <a:latin typeface="Arial" panose="020B0604020202020204" pitchFamily="34" charset="0"/>
            </a:endParaRPr>
          </a:p>
        </p:txBody>
      </p:sp>
      <p:sp>
        <p:nvSpPr>
          <p:cNvPr id="5" name="Foliennummernplatzhalter 4">
            <a:extLst>
              <a:ext uri="{FF2B5EF4-FFF2-40B4-BE49-F238E27FC236}">
                <a16:creationId xmlns:a16="http://schemas.microsoft.com/office/drawing/2014/main" id="{C9A5AAB1-39BA-4597-B0D2-88327A60FB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3DD423-12D0-4F33-A7C2-4F1B651FDDED}" type="slidenum">
              <a:rPr lang="de-AT" smtClean="0">
                <a:latin typeface="Arial" panose="020B0604020202020204" pitchFamily="34" charset="0"/>
              </a:rPr>
              <a:t>‹Nr.›</a:t>
            </a:fld>
            <a:endParaRPr lang="de-AT" dirty="0">
              <a:latin typeface="Arial" panose="020B0604020202020204" pitchFamily="34" charset="0"/>
            </a:endParaRPr>
          </a:p>
        </p:txBody>
      </p:sp>
    </p:spTree>
    <p:extLst>
      <p:ext uri="{BB962C8B-B14F-4D97-AF65-F5344CB8AC3E}">
        <p14:creationId xmlns:p14="http://schemas.microsoft.com/office/powerpoint/2010/main" val="421964761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Kapitelseite">
    <p:spTree>
      <p:nvGrpSpPr>
        <p:cNvPr id="1" name=""/>
        <p:cNvGrpSpPr/>
        <p:nvPr/>
      </p:nvGrpSpPr>
      <p:grpSpPr>
        <a:xfrm>
          <a:off x="0" y="0"/>
          <a:ext cx="0" cy="0"/>
          <a:chOff x="0" y="0"/>
          <a:chExt cx="0" cy="0"/>
        </a:xfrm>
      </p:grpSpPr>
      <p:grpSp>
        <p:nvGrpSpPr>
          <p:cNvPr id="7" name="Gruppieren 6">
            <a:extLst>
              <a:ext uri="{FF2B5EF4-FFF2-40B4-BE49-F238E27FC236}">
                <a16:creationId xmlns:a16="http://schemas.microsoft.com/office/drawing/2014/main" id="{2C290EA2-8EED-4B2F-8546-3E67BE968048}"/>
              </a:ext>
            </a:extLst>
          </p:cNvPr>
          <p:cNvGrpSpPr/>
          <p:nvPr/>
        </p:nvGrpSpPr>
        <p:grpSpPr>
          <a:xfrm>
            <a:off x="3031435" y="2308613"/>
            <a:ext cx="6082748" cy="2522103"/>
            <a:chOff x="3540782" y="2123419"/>
            <a:chExt cx="5444022" cy="2522103"/>
          </a:xfrm>
        </p:grpSpPr>
        <p:sp>
          <p:nvSpPr>
            <p:cNvPr id="8" name="Freeform 6" title="Crop Mark">
              <a:extLst>
                <a:ext uri="{FF2B5EF4-FFF2-40B4-BE49-F238E27FC236}">
                  <a16:creationId xmlns:a16="http://schemas.microsoft.com/office/drawing/2014/main" id="{9D224513-CEA2-4E62-AE50-5585E3136681}"/>
                </a:ext>
              </a:extLst>
            </p:cNvPr>
            <p:cNvSpPr/>
            <p:nvPr/>
          </p:nvSpPr>
          <p:spPr bwMode="auto">
            <a:xfrm rot="10800000">
              <a:off x="3540782" y="21234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0FC737CC-6E8C-48AA-8547-D7CF638891CA}"/>
                </a:ext>
              </a:extLst>
            </p:cNvPr>
            <p:cNvSpPr/>
            <p:nvPr userDrawn="1"/>
          </p:nvSpPr>
          <p:spPr bwMode="auto">
            <a:xfrm>
              <a:off x="7224380" y="22758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grpSp>
      <p:sp>
        <p:nvSpPr>
          <p:cNvPr id="10" name="Titel 1">
            <a:extLst>
              <a:ext uri="{FF2B5EF4-FFF2-40B4-BE49-F238E27FC236}">
                <a16:creationId xmlns:a16="http://schemas.microsoft.com/office/drawing/2014/main" id="{D0802CB5-71C9-4511-912E-AE497EA35A5F}"/>
              </a:ext>
            </a:extLst>
          </p:cNvPr>
          <p:cNvSpPr>
            <a:spLocks noGrp="1"/>
          </p:cNvSpPr>
          <p:nvPr>
            <p:ph type="title"/>
          </p:nvPr>
        </p:nvSpPr>
        <p:spPr>
          <a:xfrm>
            <a:off x="3373988" y="2698231"/>
            <a:ext cx="5444023" cy="1590465"/>
          </a:xfrm>
          <a:prstGeom prst="rect">
            <a:avLst/>
          </a:prstGeom>
        </p:spPr>
        <p:txBody>
          <a:bodyPr anchor="ctr">
            <a:normAutofit/>
          </a:bodyPr>
          <a:lstStyle>
            <a:lvl1pPr algn="ctr">
              <a:defRPr lang="de-AT" sz="3600" b="1" kern="1200" cap="small" baseline="0" dirty="0">
                <a:solidFill>
                  <a:schemeClr val="bg2"/>
                </a:solidFill>
                <a:effectLst>
                  <a:outerShdw blurRad="38100" dist="38100" dir="2700000" algn="tl">
                    <a:srgbClr val="000000">
                      <a:alpha val="43137"/>
                    </a:srgbClr>
                  </a:outerShdw>
                </a:effectLst>
                <a:latin typeface="+mj-lt"/>
                <a:ea typeface="+mj-ea"/>
                <a:cs typeface="+mj-cs"/>
              </a:defRPr>
            </a:lvl1pPr>
          </a:lstStyle>
          <a:p>
            <a:pPr>
              <a:lnSpc>
                <a:spcPct val="100000"/>
              </a:lnSpc>
            </a:pPr>
            <a:r>
              <a:rPr lang="de-DE" sz="3400" dirty="0">
                <a:solidFill>
                  <a:schemeClr val="tx1"/>
                </a:solidFill>
              </a:rPr>
              <a:t>Mastertitelformat bearbeiten</a:t>
            </a:r>
            <a:endParaRPr lang="de-AT" sz="3400" dirty="0">
              <a:solidFill>
                <a:schemeClr val="tx1"/>
              </a:solidFill>
            </a:endParaRPr>
          </a:p>
        </p:txBody>
      </p:sp>
      <p:pic>
        <p:nvPicPr>
          <p:cNvPr id="4" name="Grafik 3">
            <a:extLst>
              <a:ext uri="{FF2B5EF4-FFF2-40B4-BE49-F238E27FC236}">
                <a16:creationId xmlns:a16="http://schemas.microsoft.com/office/drawing/2014/main" id="{BCEF07EE-C31D-47D8-BCBB-2A160FDCA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88292" y="764955"/>
            <a:ext cx="1215416" cy="980174"/>
          </a:xfrm>
          <a:prstGeom prst="rect">
            <a:avLst/>
          </a:prstGeom>
        </p:spPr>
      </p:pic>
    </p:spTree>
    <p:extLst>
      <p:ext uri="{BB962C8B-B14F-4D97-AF65-F5344CB8AC3E}">
        <p14:creationId xmlns:p14="http://schemas.microsoft.com/office/powerpoint/2010/main" val="3399528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sei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92432-C931-4BBA-97DC-B8F57F393E4C}"/>
              </a:ext>
            </a:extLst>
          </p:cNvPr>
          <p:cNvSpPr>
            <a:spLocks noGrp="1"/>
          </p:cNvSpPr>
          <p:nvPr>
            <p:ph type="title"/>
          </p:nvPr>
        </p:nvSpPr>
        <p:spPr>
          <a:xfrm>
            <a:off x="949136" y="222423"/>
            <a:ext cx="10293728" cy="547319"/>
          </a:xfrm>
          <a:prstGeom prst="rect">
            <a:avLst/>
          </a:prstGeom>
        </p:spPr>
        <p:txBody>
          <a:bodyPr anchor="ctr"/>
          <a:lstStyle>
            <a:lvl1pPr algn="ctr">
              <a:defRPr sz="2000" b="1" cap="small" baseline="0">
                <a:solidFill>
                  <a:schemeClr val="tx1"/>
                </a:solidFill>
                <a:effectLst>
                  <a:outerShdw blurRad="38100" dist="38100" dir="2700000" algn="tl">
                    <a:srgbClr val="000000">
                      <a:alpha val="43137"/>
                    </a:srgbClr>
                  </a:outerShdw>
                </a:effectLst>
              </a:defRPr>
            </a:lvl1pPr>
          </a:lstStyle>
          <a:p>
            <a:r>
              <a:rPr lang="de-DE" dirty="0"/>
              <a:t>Mastertitelformat bearbeiten</a:t>
            </a:r>
            <a:endParaRPr lang="de-AT" dirty="0"/>
          </a:p>
        </p:txBody>
      </p:sp>
      <p:sp>
        <p:nvSpPr>
          <p:cNvPr id="9" name="Freeform 6" title="Crop Mark">
            <a:extLst>
              <a:ext uri="{FF2B5EF4-FFF2-40B4-BE49-F238E27FC236}">
                <a16:creationId xmlns:a16="http://schemas.microsoft.com/office/drawing/2014/main" id="{22BB6488-3999-4C8F-B997-40157CEE828F}"/>
              </a:ext>
            </a:extLst>
          </p:cNvPr>
          <p:cNvSpPr/>
          <p:nvPr/>
        </p:nvSpPr>
        <p:spPr bwMode="auto">
          <a:xfrm rot="10800000">
            <a:off x="834219" y="97485"/>
            <a:ext cx="499620" cy="672537"/>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sp>
      <p:sp>
        <p:nvSpPr>
          <p:cNvPr id="10" name="Freeform 6" title="Crop Mark">
            <a:extLst>
              <a:ext uri="{FF2B5EF4-FFF2-40B4-BE49-F238E27FC236}">
                <a16:creationId xmlns:a16="http://schemas.microsoft.com/office/drawing/2014/main" id="{B9E4B8C1-A0F9-4A60-9E9B-4DE0D6A6345B}"/>
              </a:ext>
            </a:extLst>
          </p:cNvPr>
          <p:cNvSpPr/>
          <p:nvPr/>
        </p:nvSpPr>
        <p:spPr bwMode="auto">
          <a:xfrm>
            <a:off x="10873123" y="143556"/>
            <a:ext cx="499620" cy="745541"/>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 name="Textplatzhalter 4">
            <a:extLst>
              <a:ext uri="{FF2B5EF4-FFF2-40B4-BE49-F238E27FC236}">
                <a16:creationId xmlns:a16="http://schemas.microsoft.com/office/drawing/2014/main" id="{7CAA7908-8345-44A7-8317-AC36384811BA}"/>
              </a:ext>
            </a:extLst>
          </p:cNvPr>
          <p:cNvSpPr>
            <a:spLocks noGrp="1"/>
          </p:cNvSpPr>
          <p:nvPr>
            <p:ph type="body" sz="quarter" idx="13"/>
          </p:nvPr>
        </p:nvSpPr>
        <p:spPr>
          <a:xfrm>
            <a:off x="949136" y="1455738"/>
            <a:ext cx="10293728" cy="1318310"/>
          </a:xfrm>
          <a:prstGeom prst="rect">
            <a:avLst/>
          </a:prstGeom>
        </p:spPr>
        <p:txBody>
          <a:bodyPr wrap="square">
            <a:spAutoFit/>
          </a:bodyPr>
          <a:lstStyle>
            <a:lvl1pPr marL="228594" indent="-228594">
              <a:buFont typeface="Font Awesome 5 Free Solid" panose="02000503000000000000" pitchFamily="50" charset="2"/>
              <a:buChar char=""/>
              <a:defRPr/>
            </a:lvl1pPr>
            <a:lvl2pPr marL="685783" indent="-228594">
              <a:buFont typeface="Font Awesome 5 Free Solid" panose="02000503000000000000" pitchFamily="50" charset="2"/>
              <a:buChar char=""/>
              <a:defRPr/>
            </a:lvl2pPr>
            <a:lvl3pPr marL="1142971" indent="-228594">
              <a:buFont typeface="Font Awesome 5 Free Solid" panose="02000503000000000000" pitchFamily="50" charset="2"/>
              <a:buChar char=""/>
              <a:defRPr/>
            </a:lvl3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12" name="Rechteck 11">
            <a:extLst>
              <a:ext uri="{FF2B5EF4-FFF2-40B4-BE49-F238E27FC236}">
                <a16:creationId xmlns:a16="http://schemas.microsoft.com/office/drawing/2014/main" id="{349B5747-2C62-42A0-9AF7-4C8EE22125B9}"/>
              </a:ext>
            </a:extLst>
          </p:cNvPr>
          <p:cNvSpPr/>
          <p:nvPr/>
        </p:nvSpPr>
        <p:spPr>
          <a:xfrm>
            <a:off x="0" y="6455870"/>
            <a:ext cx="12192000" cy="4027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ctr">
            <a:spAutoFit/>
          </a:bodyPr>
          <a:lstStyle/>
          <a:p>
            <a:pPr algn="ctr"/>
            <a:r>
              <a:rPr lang="de-AT" sz="1200" dirty="0"/>
              <a:t>&lt; </a:t>
            </a:r>
            <a:fld id="{B4E5A919-9C23-4E91-B8F0-F882270E1387}" type="slidenum">
              <a:rPr lang="de-AT" sz="1200" smtClean="0"/>
              <a:pPr algn="ctr"/>
              <a:t>‹Nr.›</a:t>
            </a:fld>
            <a:r>
              <a:rPr lang="de-AT" sz="1200" dirty="0"/>
              <a:t> /&gt;</a:t>
            </a:r>
          </a:p>
        </p:txBody>
      </p:sp>
      <p:sp>
        <p:nvSpPr>
          <p:cNvPr id="14" name="CustomShape 2">
            <a:extLst>
              <a:ext uri="{FF2B5EF4-FFF2-40B4-BE49-F238E27FC236}">
                <a16:creationId xmlns:a16="http://schemas.microsoft.com/office/drawing/2014/main" id="{08B78F98-E365-4117-9BCE-DF34C9E98BA0}"/>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3018093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6672663"/>
      </p:ext>
    </p:extLst>
  </p:cSld>
  <p:clrMap bg1="lt1" tx1="dk1" bg2="lt2" tx2="dk2" accent1="accent1" accent2="accent2" accent3="accent3" accent4="accent4" accent5="accent5" accent6="accent6" hlink="hlink" folHlink="folHlink"/>
  <p:sldLayoutIdLst>
    <p:sldLayoutId id="2147483666" r:id="rId1"/>
    <p:sldLayoutId id="2147483669" r:id="rId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EC656D-E101-4C02-A809-2FCE7ED7A327}"/>
              </a:ext>
            </a:extLst>
          </p:cNvPr>
          <p:cNvSpPr>
            <a:spLocks noGrp="1"/>
          </p:cNvSpPr>
          <p:nvPr>
            <p:ph type="title"/>
          </p:nvPr>
        </p:nvSpPr>
        <p:spPr/>
        <p:txBody>
          <a:bodyPr/>
          <a:lstStyle/>
          <a:p>
            <a:r>
              <a:rPr lang="de-AT" dirty="0">
                <a:solidFill>
                  <a:schemeClr val="tx1"/>
                </a:solidFill>
              </a:rPr>
              <a:t>PHP 02</a:t>
            </a:r>
            <a:endParaRPr lang="de-AT"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50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F8F9A8-890C-4B44-9A89-97B854033C65}"/>
              </a:ext>
            </a:extLst>
          </p:cNvPr>
          <p:cNvSpPr>
            <a:spLocks noGrp="1"/>
          </p:cNvSpPr>
          <p:nvPr>
            <p:ph type="title"/>
          </p:nvPr>
        </p:nvSpPr>
        <p:spPr/>
        <p:txBody>
          <a:bodyPr/>
          <a:lstStyle/>
          <a:p>
            <a:r>
              <a:rPr lang="de-AT" dirty="0" err="1"/>
              <a:t>Foreach</a:t>
            </a:r>
            <a:r>
              <a:rPr lang="de-AT" dirty="0"/>
              <a:t>-Schleifen für die Arbeit mit Arrays</a:t>
            </a:r>
          </a:p>
        </p:txBody>
      </p:sp>
      <p:sp>
        <p:nvSpPr>
          <p:cNvPr id="4" name="Rectangle 1">
            <a:extLst>
              <a:ext uri="{FF2B5EF4-FFF2-40B4-BE49-F238E27FC236}">
                <a16:creationId xmlns:a16="http://schemas.microsoft.com/office/drawing/2014/main" id="{A17358C4-4FF6-49FB-B17D-297DEBCBA30C}"/>
              </a:ext>
            </a:extLst>
          </p:cNvPr>
          <p:cNvSpPr>
            <a:spLocks noChangeArrowheads="1"/>
          </p:cNvSpPr>
          <p:nvPr/>
        </p:nvSpPr>
        <p:spPr bwMode="auto">
          <a:xfrm>
            <a:off x="3603279" y="1720840"/>
            <a:ext cx="4092787" cy="3416320"/>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u="none" strike="noStrike" cap="none" normalizeH="0" baseline="0">
                <a:ln>
                  <a:noFill/>
                </a:ln>
                <a:solidFill>
                  <a:srgbClr val="CC7832"/>
                </a:solidFill>
                <a:effectLst/>
                <a:latin typeface="Consolas" panose="020B0609020204030204" pitchFamily="49" charset="0"/>
              </a:rPr>
              <a:t>&lt;?php</a:t>
            </a:r>
            <a:br>
              <a:rPr kumimoji="0" lang="de-DE" altLang="de-DE" sz="1200" b="0" u="none" strike="noStrike" cap="none" normalizeH="0" baseline="0">
                <a:ln>
                  <a:noFill/>
                </a:ln>
                <a:solidFill>
                  <a:srgbClr val="CC7832"/>
                </a:solidFill>
                <a:effectLst/>
                <a:latin typeface="Consolas" panose="020B0609020204030204" pitchFamily="49" charset="0"/>
              </a:rPr>
            </a:br>
            <a:br>
              <a:rPr kumimoji="0" lang="de-DE" altLang="de-DE" sz="1200" b="0" u="none" strike="noStrike" cap="none" normalizeH="0" baseline="0">
                <a:ln>
                  <a:noFill/>
                </a:ln>
                <a:solidFill>
                  <a:srgbClr val="CC7832"/>
                </a:solidFill>
                <a:effectLst/>
                <a:latin typeface="Consolas" panose="020B0609020204030204" pitchFamily="49" charset="0"/>
              </a:rPr>
            </a:br>
            <a:r>
              <a:rPr kumimoji="0" lang="de-DE" altLang="de-DE" sz="1200" b="0" u="none" strike="noStrike" cap="none" normalizeH="0" baseline="0">
                <a:ln>
                  <a:noFill/>
                </a:ln>
                <a:solidFill>
                  <a:srgbClr val="9876AA"/>
                </a:solidFill>
                <a:effectLst/>
                <a:latin typeface="Consolas" panose="020B0609020204030204" pitchFamily="49" charset="0"/>
              </a:rPr>
              <a:t>$produkt[</a:t>
            </a:r>
            <a:r>
              <a:rPr kumimoji="0" lang="de-DE" altLang="de-DE" sz="1200" b="0" u="none" strike="noStrike" cap="none" normalizeH="0" baseline="0">
                <a:ln>
                  <a:noFill/>
                </a:ln>
                <a:solidFill>
                  <a:srgbClr val="6897BB"/>
                </a:solidFill>
                <a:effectLst/>
                <a:latin typeface="Consolas" panose="020B0609020204030204" pitchFamily="49" charset="0"/>
              </a:rPr>
              <a:t>0</a:t>
            </a:r>
            <a:r>
              <a:rPr kumimoji="0" lang="de-DE" altLang="de-DE" sz="1200" b="0" u="none" strike="noStrike" cap="none" normalizeH="0" baseline="0">
                <a:ln>
                  <a:noFill/>
                </a:ln>
                <a:solidFill>
                  <a:srgbClr val="9876AA"/>
                </a:solidFill>
                <a:effectLst/>
                <a:latin typeface="Consolas" panose="020B0609020204030204" pitchFamily="49" charset="0"/>
              </a:rPr>
              <a:t>][</a:t>
            </a:r>
            <a:r>
              <a:rPr kumimoji="0" lang="de-DE" altLang="de-DE" sz="1200" b="0" u="none" strike="noStrike" cap="none" normalizeH="0" baseline="0">
                <a:ln>
                  <a:noFill/>
                </a:ln>
                <a:solidFill>
                  <a:srgbClr val="6A8759"/>
                </a:solidFill>
                <a:effectLst/>
                <a:latin typeface="Consolas" panose="020B0609020204030204" pitchFamily="49" charset="0"/>
              </a:rPr>
              <a:t>'Produktname'</a:t>
            </a:r>
            <a:r>
              <a:rPr kumimoji="0" lang="de-DE" altLang="de-DE" sz="1200" b="0" u="none" strike="noStrike" cap="none" normalizeH="0" baseline="0">
                <a:ln>
                  <a:noFill/>
                </a:ln>
                <a:solidFill>
                  <a:srgbClr val="9876AA"/>
                </a:solidFill>
                <a:effectLst/>
                <a:latin typeface="Consolas" panose="020B0609020204030204" pitchFamily="49" charset="0"/>
              </a:rPr>
              <a:t>] </a:t>
            </a:r>
            <a:r>
              <a:rPr kumimoji="0" lang="de-DE" altLang="de-DE" sz="1200" b="0" u="none" strike="noStrike" cap="none" normalizeH="0" baseline="0">
                <a:ln>
                  <a:noFill/>
                </a:ln>
                <a:solidFill>
                  <a:srgbClr val="A9B7C6"/>
                </a:solidFill>
                <a:effectLst/>
                <a:latin typeface="Consolas" panose="020B0609020204030204" pitchFamily="49" charset="0"/>
              </a:rPr>
              <a:t>= </a:t>
            </a:r>
            <a:r>
              <a:rPr kumimoji="0" lang="de-DE" altLang="de-DE" sz="1200" b="0" u="none" strike="noStrike" cap="none" normalizeH="0" baseline="0">
                <a:ln>
                  <a:noFill/>
                </a:ln>
                <a:solidFill>
                  <a:srgbClr val="6A8759"/>
                </a:solidFill>
                <a:effectLst/>
                <a:latin typeface="Consolas" panose="020B0609020204030204" pitchFamily="49" charset="0"/>
              </a:rPr>
              <a:t>"Bohrmaschine"</a:t>
            </a:r>
            <a:r>
              <a:rPr kumimoji="0" lang="de-DE" altLang="de-DE" sz="1200" b="0" u="none" strike="noStrike" cap="none" normalizeH="0" baseline="0">
                <a:ln>
                  <a:noFill/>
                </a:ln>
                <a:solidFill>
                  <a:srgbClr val="CC7832"/>
                </a:solidFill>
                <a:effectLst/>
                <a:latin typeface="Consolas" panose="020B0609020204030204" pitchFamily="49" charset="0"/>
              </a:rPr>
              <a:t>;</a:t>
            </a:r>
            <a:br>
              <a:rPr kumimoji="0" lang="de-DE" altLang="de-DE" sz="1200" b="0" u="none" strike="noStrike" cap="none" normalizeH="0" baseline="0">
                <a:ln>
                  <a:noFill/>
                </a:ln>
                <a:solidFill>
                  <a:srgbClr val="CC7832"/>
                </a:solidFill>
                <a:effectLst/>
                <a:latin typeface="Consolas" panose="020B0609020204030204" pitchFamily="49" charset="0"/>
              </a:rPr>
            </a:br>
            <a:r>
              <a:rPr kumimoji="0" lang="de-DE" altLang="de-DE" sz="1200" b="0" u="none" strike="noStrike" cap="none" normalizeH="0" baseline="0">
                <a:ln>
                  <a:noFill/>
                </a:ln>
                <a:solidFill>
                  <a:srgbClr val="9876AA"/>
                </a:solidFill>
                <a:effectLst/>
                <a:latin typeface="Consolas" panose="020B0609020204030204" pitchFamily="49" charset="0"/>
              </a:rPr>
              <a:t>$produkt[</a:t>
            </a:r>
            <a:r>
              <a:rPr kumimoji="0" lang="de-DE" altLang="de-DE" sz="1200" b="0" u="none" strike="noStrike" cap="none" normalizeH="0" baseline="0">
                <a:ln>
                  <a:noFill/>
                </a:ln>
                <a:solidFill>
                  <a:srgbClr val="6897BB"/>
                </a:solidFill>
                <a:effectLst/>
                <a:latin typeface="Consolas" panose="020B0609020204030204" pitchFamily="49" charset="0"/>
              </a:rPr>
              <a:t>0</a:t>
            </a:r>
            <a:r>
              <a:rPr kumimoji="0" lang="de-DE" altLang="de-DE" sz="1200" b="0" u="none" strike="noStrike" cap="none" normalizeH="0" baseline="0">
                <a:ln>
                  <a:noFill/>
                </a:ln>
                <a:solidFill>
                  <a:srgbClr val="9876AA"/>
                </a:solidFill>
                <a:effectLst/>
                <a:latin typeface="Consolas" panose="020B0609020204030204" pitchFamily="49" charset="0"/>
              </a:rPr>
              <a:t>][</a:t>
            </a:r>
            <a:r>
              <a:rPr kumimoji="0" lang="de-DE" altLang="de-DE" sz="1200" b="0" u="none" strike="noStrike" cap="none" normalizeH="0" baseline="0">
                <a:ln>
                  <a:noFill/>
                </a:ln>
                <a:solidFill>
                  <a:srgbClr val="6A8759"/>
                </a:solidFill>
                <a:effectLst/>
                <a:latin typeface="Consolas" panose="020B0609020204030204" pitchFamily="49" charset="0"/>
              </a:rPr>
              <a:t>'Preis'</a:t>
            </a:r>
            <a:r>
              <a:rPr kumimoji="0" lang="de-DE" altLang="de-DE" sz="1200" b="0" u="none" strike="noStrike" cap="none" normalizeH="0" baseline="0">
                <a:ln>
                  <a:noFill/>
                </a:ln>
                <a:solidFill>
                  <a:srgbClr val="9876AA"/>
                </a:solidFill>
                <a:effectLst/>
                <a:latin typeface="Consolas" panose="020B0609020204030204" pitchFamily="49" charset="0"/>
              </a:rPr>
              <a:t>] </a:t>
            </a:r>
            <a:r>
              <a:rPr kumimoji="0" lang="de-DE" altLang="de-DE" sz="1200" b="0" u="none" strike="noStrike" cap="none" normalizeH="0" baseline="0">
                <a:ln>
                  <a:noFill/>
                </a:ln>
                <a:solidFill>
                  <a:srgbClr val="A9B7C6"/>
                </a:solidFill>
                <a:effectLst/>
                <a:latin typeface="Consolas" panose="020B0609020204030204" pitchFamily="49" charset="0"/>
              </a:rPr>
              <a:t>= </a:t>
            </a:r>
            <a:r>
              <a:rPr kumimoji="0" lang="de-DE" altLang="de-DE" sz="1200" b="0" u="none" strike="noStrike" cap="none" normalizeH="0" baseline="0">
                <a:ln>
                  <a:noFill/>
                </a:ln>
                <a:solidFill>
                  <a:srgbClr val="6897BB"/>
                </a:solidFill>
                <a:effectLst/>
                <a:latin typeface="Consolas" panose="020B0609020204030204" pitchFamily="49" charset="0"/>
              </a:rPr>
              <a:t>45.99</a:t>
            </a:r>
            <a:r>
              <a:rPr kumimoji="0" lang="de-DE" altLang="de-DE" sz="1200" b="0" u="none" strike="noStrike" cap="none" normalizeH="0" baseline="0">
                <a:ln>
                  <a:noFill/>
                </a:ln>
                <a:solidFill>
                  <a:srgbClr val="CC7832"/>
                </a:solidFill>
                <a:effectLst/>
                <a:latin typeface="Consolas" panose="020B0609020204030204" pitchFamily="49" charset="0"/>
              </a:rPr>
              <a:t>;</a:t>
            </a:r>
            <a:br>
              <a:rPr kumimoji="0" lang="de-DE" altLang="de-DE" sz="1200" b="0" u="none" strike="noStrike" cap="none" normalizeH="0" baseline="0">
                <a:ln>
                  <a:noFill/>
                </a:ln>
                <a:solidFill>
                  <a:srgbClr val="CC7832"/>
                </a:solidFill>
                <a:effectLst/>
                <a:latin typeface="Consolas" panose="020B0609020204030204" pitchFamily="49" charset="0"/>
              </a:rPr>
            </a:br>
            <a:r>
              <a:rPr kumimoji="0" lang="de-DE" altLang="de-DE" sz="1200" b="0" u="none" strike="noStrike" cap="none" normalizeH="0" baseline="0">
                <a:ln>
                  <a:noFill/>
                </a:ln>
                <a:solidFill>
                  <a:srgbClr val="9876AA"/>
                </a:solidFill>
                <a:effectLst/>
                <a:latin typeface="Consolas" panose="020B0609020204030204" pitchFamily="49" charset="0"/>
              </a:rPr>
              <a:t>$produkt[</a:t>
            </a:r>
            <a:r>
              <a:rPr kumimoji="0" lang="de-DE" altLang="de-DE" sz="1200" b="0" u="none" strike="noStrike" cap="none" normalizeH="0" baseline="0">
                <a:ln>
                  <a:noFill/>
                </a:ln>
                <a:solidFill>
                  <a:srgbClr val="6897BB"/>
                </a:solidFill>
                <a:effectLst/>
                <a:latin typeface="Consolas" panose="020B0609020204030204" pitchFamily="49" charset="0"/>
              </a:rPr>
              <a:t>0</a:t>
            </a:r>
            <a:r>
              <a:rPr kumimoji="0" lang="de-DE" altLang="de-DE" sz="1200" b="0" u="none" strike="noStrike" cap="none" normalizeH="0" baseline="0">
                <a:ln>
                  <a:noFill/>
                </a:ln>
                <a:solidFill>
                  <a:srgbClr val="9876AA"/>
                </a:solidFill>
                <a:effectLst/>
                <a:latin typeface="Consolas" panose="020B0609020204030204" pitchFamily="49" charset="0"/>
              </a:rPr>
              <a:t>][</a:t>
            </a:r>
            <a:r>
              <a:rPr kumimoji="0" lang="de-DE" altLang="de-DE" sz="1200" b="0" u="none" strike="noStrike" cap="none" normalizeH="0" baseline="0">
                <a:ln>
                  <a:noFill/>
                </a:ln>
                <a:solidFill>
                  <a:srgbClr val="6A8759"/>
                </a:solidFill>
                <a:effectLst/>
                <a:latin typeface="Consolas" panose="020B0609020204030204" pitchFamily="49" charset="0"/>
              </a:rPr>
              <a:t>'Anzahl'</a:t>
            </a:r>
            <a:r>
              <a:rPr kumimoji="0" lang="de-DE" altLang="de-DE" sz="1200" b="0" u="none" strike="noStrike" cap="none" normalizeH="0" baseline="0">
                <a:ln>
                  <a:noFill/>
                </a:ln>
                <a:solidFill>
                  <a:srgbClr val="9876AA"/>
                </a:solidFill>
                <a:effectLst/>
                <a:latin typeface="Consolas" panose="020B0609020204030204" pitchFamily="49" charset="0"/>
              </a:rPr>
              <a:t>] </a:t>
            </a:r>
            <a:r>
              <a:rPr kumimoji="0" lang="de-DE" altLang="de-DE" sz="1200" b="0" u="none" strike="noStrike" cap="none" normalizeH="0" baseline="0">
                <a:ln>
                  <a:noFill/>
                </a:ln>
                <a:solidFill>
                  <a:srgbClr val="A9B7C6"/>
                </a:solidFill>
                <a:effectLst/>
                <a:latin typeface="Consolas" panose="020B0609020204030204" pitchFamily="49" charset="0"/>
              </a:rPr>
              <a:t>= </a:t>
            </a:r>
            <a:r>
              <a:rPr kumimoji="0" lang="de-DE" altLang="de-DE" sz="1200" b="0" u="none" strike="noStrike" cap="none" normalizeH="0" baseline="0">
                <a:ln>
                  <a:noFill/>
                </a:ln>
                <a:solidFill>
                  <a:srgbClr val="6897BB"/>
                </a:solidFill>
                <a:effectLst/>
                <a:latin typeface="Consolas" panose="020B0609020204030204" pitchFamily="49" charset="0"/>
              </a:rPr>
              <a:t>6</a:t>
            </a:r>
            <a:r>
              <a:rPr kumimoji="0" lang="de-DE" altLang="de-DE" sz="1200" b="0" u="none" strike="noStrike" cap="none" normalizeH="0" baseline="0">
                <a:ln>
                  <a:noFill/>
                </a:ln>
                <a:solidFill>
                  <a:srgbClr val="CC7832"/>
                </a:solidFill>
                <a:effectLst/>
                <a:latin typeface="Consolas" panose="020B0609020204030204" pitchFamily="49" charset="0"/>
              </a:rPr>
              <a:t>;</a:t>
            </a:r>
            <a:br>
              <a:rPr kumimoji="0" lang="de-DE" altLang="de-DE" sz="1200" b="0" u="none" strike="noStrike" cap="none" normalizeH="0" baseline="0">
                <a:ln>
                  <a:noFill/>
                </a:ln>
                <a:solidFill>
                  <a:srgbClr val="CC7832"/>
                </a:solidFill>
                <a:effectLst/>
                <a:latin typeface="Consolas" panose="020B0609020204030204" pitchFamily="49" charset="0"/>
              </a:rPr>
            </a:br>
            <a:r>
              <a:rPr kumimoji="0" lang="de-DE" altLang="de-DE" sz="1200" b="0" u="none" strike="noStrike" cap="none" normalizeH="0" baseline="0">
                <a:ln>
                  <a:noFill/>
                </a:ln>
                <a:solidFill>
                  <a:srgbClr val="9876AA"/>
                </a:solidFill>
                <a:effectLst/>
                <a:latin typeface="Consolas" panose="020B0609020204030204" pitchFamily="49" charset="0"/>
              </a:rPr>
              <a:t>$produkt[</a:t>
            </a:r>
            <a:r>
              <a:rPr kumimoji="0" lang="de-DE" altLang="de-DE" sz="1200" b="0" u="none" strike="noStrike" cap="none" normalizeH="0" baseline="0">
                <a:ln>
                  <a:noFill/>
                </a:ln>
                <a:solidFill>
                  <a:srgbClr val="6897BB"/>
                </a:solidFill>
                <a:effectLst/>
                <a:latin typeface="Consolas" panose="020B0609020204030204" pitchFamily="49" charset="0"/>
              </a:rPr>
              <a:t>1</a:t>
            </a:r>
            <a:r>
              <a:rPr kumimoji="0" lang="de-DE" altLang="de-DE" sz="1200" b="0" u="none" strike="noStrike" cap="none" normalizeH="0" baseline="0">
                <a:ln>
                  <a:noFill/>
                </a:ln>
                <a:solidFill>
                  <a:srgbClr val="9876AA"/>
                </a:solidFill>
                <a:effectLst/>
                <a:latin typeface="Consolas" panose="020B0609020204030204" pitchFamily="49" charset="0"/>
              </a:rPr>
              <a:t>][</a:t>
            </a:r>
            <a:r>
              <a:rPr kumimoji="0" lang="de-DE" altLang="de-DE" sz="1200" b="0" u="none" strike="noStrike" cap="none" normalizeH="0" baseline="0">
                <a:ln>
                  <a:noFill/>
                </a:ln>
                <a:solidFill>
                  <a:srgbClr val="6A8759"/>
                </a:solidFill>
                <a:effectLst/>
                <a:latin typeface="Consolas" panose="020B0609020204030204" pitchFamily="49" charset="0"/>
              </a:rPr>
              <a:t>'Produktname'</a:t>
            </a:r>
            <a:r>
              <a:rPr kumimoji="0" lang="de-DE" altLang="de-DE" sz="1200" b="0" u="none" strike="noStrike" cap="none" normalizeH="0" baseline="0">
                <a:ln>
                  <a:noFill/>
                </a:ln>
                <a:solidFill>
                  <a:srgbClr val="9876AA"/>
                </a:solidFill>
                <a:effectLst/>
                <a:latin typeface="Consolas" panose="020B0609020204030204" pitchFamily="49" charset="0"/>
              </a:rPr>
              <a:t>] </a:t>
            </a:r>
            <a:r>
              <a:rPr kumimoji="0" lang="de-DE" altLang="de-DE" sz="1200" b="0" u="none" strike="noStrike" cap="none" normalizeH="0" baseline="0">
                <a:ln>
                  <a:noFill/>
                </a:ln>
                <a:solidFill>
                  <a:srgbClr val="A9B7C6"/>
                </a:solidFill>
                <a:effectLst/>
                <a:latin typeface="Consolas" panose="020B0609020204030204" pitchFamily="49" charset="0"/>
              </a:rPr>
              <a:t>= </a:t>
            </a:r>
            <a:r>
              <a:rPr kumimoji="0" lang="de-DE" altLang="de-DE" sz="1200" b="0" u="none" strike="noStrike" cap="none" normalizeH="0" baseline="0">
                <a:ln>
                  <a:noFill/>
                </a:ln>
                <a:solidFill>
                  <a:srgbClr val="6A8759"/>
                </a:solidFill>
                <a:effectLst/>
                <a:latin typeface="Consolas" panose="020B0609020204030204" pitchFamily="49" charset="0"/>
              </a:rPr>
              <a:t>"Kreissäge"</a:t>
            </a:r>
            <a:r>
              <a:rPr kumimoji="0" lang="de-DE" altLang="de-DE" sz="1200" b="0" u="none" strike="noStrike" cap="none" normalizeH="0" baseline="0">
                <a:ln>
                  <a:noFill/>
                </a:ln>
                <a:solidFill>
                  <a:srgbClr val="CC7832"/>
                </a:solidFill>
                <a:effectLst/>
                <a:latin typeface="Consolas" panose="020B0609020204030204" pitchFamily="49" charset="0"/>
              </a:rPr>
              <a:t>;</a:t>
            </a:r>
            <a:br>
              <a:rPr kumimoji="0" lang="de-DE" altLang="de-DE" sz="1200" b="0" u="none" strike="noStrike" cap="none" normalizeH="0" baseline="0">
                <a:ln>
                  <a:noFill/>
                </a:ln>
                <a:solidFill>
                  <a:srgbClr val="CC7832"/>
                </a:solidFill>
                <a:effectLst/>
                <a:latin typeface="Consolas" panose="020B0609020204030204" pitchFamily="49" charset="0"/>
              </a:rPr>
            </a:br>
            <a:r>
              <a:rPr kumimoji="0" lang="de-DE" altLang="de-DE" sz="1200" b="0" u="none" strike="noStrike" cap="none" normalizeH="0" baseline="0">
                <a:ln>
                  <a:noFill/>
                </a:ln>
                <a:solidFill>
                  <a:srgbClr val="9876AA"/>
                </a:solidFill>
                <a:effectLst/>
                <a:latin typeface="Consolas" panose="020B0609020204030204" pitchFamily="49" charset="0"/>
              </a:rPr>
              <a:t>$produkt[</a:t>
            </a:r>
            <a:r>
              <a:rPr kumimoji="0" lang="de-DE" altLang="de-DE" sz="1200" b="0" u="none" strike="noStrike" cap="none" normalizeH="0" baseline="0">
                <a:ln>
                  <a:noFill/>
                </a:ln>
                <a:solidFill>
                  <a:srgbClr val="6897BB"/>
                </a:solidFill>
                <a:effectLst/>
                <a:latin typeface="Consolas" panose="020B0609020204030204" pitchFamily="49" charset="0"/>
              </a:rPr>
              <a:t>1</a:t>
            </a:r>
            <a:r>
              <a:rPr kumimoji="0" lang="de-DE" altLang="de-DE" sz="1200" b="0" u="none" strike="noStrike" cap="none" normalizeH="0" baseline="0">
                <a:ln>
                  <a:noFill/>
                </a:ln>
                <a:solidFill>
                  <a:srgbClr val="9876AA"/>
                </a:solidFill>
                <a:effectLst/>
                <a:latin typeface="Consolas" panose="020B0609020204030204" pitchFamily="49" charset="0"/>
              </a:rPr>
              <a:t>][</a:t>
            </a:r>
            <a:r>
              <a:rPr kumimoji="0" lang="de-DE" altLang="de-DE" sz="1200" b="0" u="none" strike="noStrike" cap="none" normalizeH="0" baseline="0">
                <a:ln>
                  <a:noFill/>
                </a:ln>
                <a:solidFill>
                  <a:srgbClr val="6A8759"/>
                </a:solidFill>
                <a:effectLst/>
                <a:latin typeface="Consolas" panose="020B0609020204030204" pitchFamily="49" charset="0"/>
              </a:rPr>
              <a:t>'Preis'</a:t>
            </a:r>
            <a:r>
              <a:rPr kumimoji="0" lang="de-DE" altLang="de-DE" sz="1200" b="0" u="none" strike="noStrike" cap="none" normalizeH="0" baseline="0">
                <a:ln>
                  <a:noFill/>
                </a:ln>
                <a:solidFill>
                  <a:srgbClr val="9876AA"/>
                </a:solidFill>
                <a:effectLst/>
                <a:latin typeface="Consolas" panose="020B0609020204030204" pitchFamily="49" charset="0"/>
              </a:rPr>
              <a:t>] </a:t>
            </a:r>
            <a:r>
              <a:rPr kumimoji="0" lang="de-DE" altLang="de-DE" sz="1200" b="0" u="none" strike="noStrike" cap="none" normalizeH="0" baseline="0">
                <a:ln>
                  <a:noFill/>
                </a:ln>
                <a:solidFill>
                  <a:srgbClr val="A9B7C6"/>
                </a:solidFill>
                <a:effectLst/>
                <a:latin typeface="Consolas" panose="020B0609020204030204" pitchFamily="49" charset="0"/>
              </a:rPr>
              <a:t>= </a:t>
            </a:r>
            <a:r>
              <a:rPr kumimoji="0" lang="de-DE" altLang="de-DE" sz="1200" b="0" u="none" strike="noStrike" cap="none" normalizeH="0" baseline="0">
                <a:ln>
                  <a:noFill/>
                </a:ln>
                <a:solidFill>
                  <a:srgbClr val="6897BB"/>
                </a:solidFill>
                <a:effectLst/>
                <a:latin typeface="Consolas" panose="020B0609020204030204" pitchFamily="49" charset="0"/>
              </a:rPr>
              <a:t>79.99</a:t>
            </a:r>
            <a:r>
              <a:rPr kumimoji="0" lang="de-DE" altLang="de-DE" sz="1200" b="0" u="none" strike="noStrike" cap="none" normalizeH="0" baseline="0">
                <a:ln>
                  <a:noFill/>
                </a:ln>
                <a:solidFill>
                  <a:srgbClr val="CC7832"/>
                </a:solidFill>
                <a:effectLst/>
                <a:latin typeface="Consolas" panose="020B0609020204030204" pitchFamily="49" charset="0"/>
              </a:rPr>
              <a:t>;</a:t>
            </a:r>
            <a:br>
              <a:rPr kumimoji="0" lang="de-DE" altLang="de-DE" sz="1200" b="0" u="none" strike="noStrike" cap="none" normalizeH="0" baseline="0">
                <a:ln>
                  <a:noFill/>
                </a:ln>
                <a:solidFill>
                  <a:srgbClr val="CC7832"/>
                </a:solidFill>
                <a:effectLst/>
                <a:latin typeface="Consolas" panose="020B0609020204030204" pitchFamily="49" charset="0"/>
              </a:rPr>
            </a:br>
            <a:r>
              <a:rPr kumimoji="0" lang="de-DE" altLang="de-DE" sz="1200" b="0" u="none" strike="noStrike" cap="none" normalizeH="0" baseline="0">
                <a:ln>
                  <a:noFill/>
                </a:ln>
                <a:solidFill>
                  <a:srgbClr val="9876AA"/>
                </a:solidFill>
                <a:effectLst/>
                <a:latin typeface="Consolas" panose="020B0609020204030204" pitchFamily="49" charset="0"/>
              </a:rPr>
              <a:t>$produkt[</a:t>
            </a:r>
            <a:r>
              <a:rPr kumimoji="0" lang="de-DE" altLang="de-DE" sz="1200" b="0" u="none" strike="noStrike" cap="none" normalizeH="0" baseline="0">
                <a:ln>
                  <a:noFill/>
                </a:ln>
                <a:solidFill>
                  <a:srgbClr val="6897BB"/>
                </a:solidFill>
                <a:effectLst/>
                <a:latin typeface="Consolas" panose="020B0609020204030204" pitchFamily="49" charset="0"/>
              </a:rPr>
              <a:t>1</a:t>
            </a:r>
            <a:r>
              <a:rPr kumimoji="0" lang="de-DE" altLang="de-DE" sz="1200" b="0" u="none" strike="noStrike" cap="none" normalizeH="0" baseline="0">
                <a:ln>
                  <a:noFill/>
                </a:ln>
                <a:solidFill>
                  <a:srgbClr val="9876AA"/>
                </a:solidFill>
                <a:effectLst/>
                <a:latin typeface="Consolas" panose="020B0609020204030204" pitchFamily="49" charset="0"/>
              </a:rPr>
              <a:t>][</a:t>
            </a:r>
            <a:r>
              <a:rPr kumimoji="0" lang="de-DE" altLang="de-DE" sz="1200" b="0" u="none" strike="noStrike" cap="none" normalizeH="0" baseline="0">
                <a:ln>
                  <a:noFill/>
                </a:ln>
                <a:solidFill>
                  <a:srgbClr val="6A8759"/>
                </a:solidFill>
                <a:effectLst/>
                <a:latin typeface="Consolas" panose="020B0609020204030204" pitchFamily="49" charset="0"/>
              </a:rPr>
              <a:t>'Anzahl'</a:t>
            </a:r>
            <a:r>
              <a:rPr kumimoji="0" lang="de-DE" altLang="de-DE" sz="1200" b="0" u="none" strike="noStrike" cap="none" normalizeH="0" baseline="0">
                <a:ln>
                  <a:noFill/>
                </a:ln>
                <a:solidFill>
                  <a:srgbClr val="9876AA"/>
                </a:solidFill>
                <a:effectLst/>
                <a:latin typeface="Consolas" panose="020B0609020204030204" pitchFamily="49" charset="0"/>
              </a:rPr>
              <a:t>] </a:t>
            </a:r>
            <a:r>
              <a:rPr kumimoji="0" lang="de-DE" altLang="de-DE" sz="1200" b="0" u="none" strike="noStrike" cap="none" normalizeH="0" baseline="0">
                <a:ln>
                  <a:noFill/>
                </a:ln>
                <a:solidFill>
                  <a:srgbClr val="A9B7C6"/>
                </a:solidFill>
                <a:effectLst/>
                <a:latin typeface="Consolas" panose="020B0609020204030204" pitchFamily="49" charset="0"/>
              </a:rPr>
              <a:t>= </a:t>
            </a:r>
            <a:r>
              <a:rPr kumimoji="0" lang="de-DE" altLang="de-DE" sz="1200" b="0" u="none" strike="noStrike" cap="none" normalizeH="0" baseline="0">
                <a:ln>
                  <a:noFill/>
                </a:ln>
                <a:solidFill>
                  <a:srgbClr val="6897BB"/>
                </a:solidFill>
                <a:effectLst/>
                <a:latin typeface="Consolas" panose="020B0609020204030204" pitchFamily="49" charset="0"/>
              </a:rPr>
              <a:t>0</a:t>
            </a:r>
            <a:r>
              <a:rPr kumimoji="0" lang="de-DE" altLang="de-DE" sz="1200" b="0" u="none" strike="noStrike" cap="none" normalizeH="0" baseline="0">
                <a:ln>
                  <a:noFill/>
                </a:ln>
                <a:solidFill>
                  <a:srgbClr val="CC7832"/>
                </a:solidFill>
                <a:effectLst/>
                <a:latin typeface="Consolas" panose="020B0609020204030204" pitchFamily="49" charset="0"/>
              </a:rPr>
              <a:t>;</a:t>
            </a:r>
            <a:br>
              <a:rPr kumimoji="0" lang="de-DE" altLang="de-DE" sz="1200" b="0" u="none" strike="noStrike" cap="none" normalizeH="0" baseline="0">
                <a:ln>
                  <a:noFill/>
                </a:ln>
                <a:solidFill>
                  <a:srgbClr val="CC7832"/>
                </a:solidFill>
                <a:effectLst/>
                <a:latin typeface="Consolas" panose="020B0609020204030204" pitchFamily="49" charset="0"/>
              </a:rPr>
            </a:br>
            <a:r>
              <a:rPr kumimoji="0" lang="de-DE" altLang="de-DE" sz="1200" b="0" u="none" strike="noStrike" cap="none" normalizeH="0" baseline="0">
                <a:ln>
                  <a:noFill/>
                </a:ln>
                <a:solidFill>
                  <a:srgbClr val="9876AA"/>
                </a:solidFill>
                <a:effectLst/>
                <a:latin typeface="Consolas" panose="020B0609020204030204" pitchFamily="49" charset="0"/>
              </a:rPr>
              <a:t>$produkt[</a:t>
            </a:r>
            <a:r>
              <a:rPr kumimoji="0" lang="de-DE" altLang="de-DE" sz="1200" b="0" u="none" strike="noStrike" cap="none" normalizeH="0" baseline="0">
                <a:ln>
                  <a:noFill/>
                </a:ln>
                <a:solidFill>
                  <a:srgbClr val="6897BB"/>
                </a:solidFill>
                <a:effectLst/>
                <a:latin typeface="Consolas" panose="020B0609020204030204" pitchFamily="49" charset="0"/>
              </a:rPr>
              <a:t>2</a:t>
            </a:r>
            <a:r>
              <a:rPr kumimoji="0" lang="de-DE" altLang="de-DE" sz="1200" b="0" u="none" strike="noStrike" cap="none" normalizeH="0" baseline="0">
                <a:ln>
                  <a:noFill/>
                </a:ln>
                <a:solidFill>
                  <a:srgbClr val="9876AA"/>
                </a:solidFill>
                <a:effectLst/>
                <a:latin typeface="Consolas" panose="020B0609020204030204" pitchFamily="49" charset="0"/>
              </a:rPr>
              <a:t>][</a:t>
            </a:r>
            <a:r>
              <a:rPr kumimoji="0" lang="de-DE" altLang="de-DE" sz="1200" b="0" u="none" strike="noStrike" cap="none" normalizeH="0" baseline="0">
                <a:ln>
                  <a:noFill/>
                </a:ln>
                <a:solidFill>
                  <a:srgbClr val="6A8759"/>
                </a:solidFill>
                <a:effectLst/>
                <a:latin typeface="Consolas" panose="020B0609020204030204" pitchFamily="49" charset="0"/>
              </a:rPr>
              <a:t>'Produktname'</a:t>
            </a:r>
            <a:r>
              <a:rPr kumimoji="0" lang="de-DE" altLang="de-DE" sz="1200" b="0" u="none" strike="noStrike" cap="none" normalizeH="0" baseline="0">
                <a:ln>
                  <a:noFill/>
                </a:ln>
                <a:solidFill>
                  <a:srgbClr val="9876AA"/>
                </a:solidFill>
                <a:effectLst/>
                <a:latin typeface="Consolas" panose="020B0609020204030204" pitchFamily="49" charset="0"/>
              </a:rPr>
              <a:t>] </a:t>
            </a:r>
            <a:r>
              <a:rPr kumimoji="0" lang="de-DE" altLang="de-DE" sz="1200" b="0" u="none" strike="noStrike" cap="none" normalizeH="0" baseline="0">
                <a:ln>
                  <a:noFill/>
                </a:ln>
                <a:solidFill>
                  <a:srgbClr val="A9B7C6"/>
                </a:solidFill>
                <a:effectLst/>
                <a:latin typeface="Consolas" panose="020B0609020204030204" pitchFamily="49" charset="0"/>
              </a:rPr>
              <a:t>= </a:t>
            </a:r>
            <a:r>
              <a:rPr kumimoji="0" lang="de-DE" altLang="de-DE" sz="1200" b="0" u="none" strike="noStrike" cap="none" normalizeH="0" baseline="0">
                <a:ln>
                  <a:noFill/>
                </a:ln>
                <a:solidFill>
                  <a:srgbClr val="6A8759"/>
                </a:solidFill>
                <a:effectLst/>
                <a:latin typeface="Consolas" panose="020B0609020204030204" pitchFamily="49" charset="0"/>
              </a:rPr>
              <a:t>"Bandschleifer"</a:t>
            </a:r>
            <a:r>
              <a:rPr kumimoji="0" lang="de-DE" altLang="de-DE" sz="1200" b="0" u="none" strike="noStrike" cap="none" normalizeH="0" baseline="0">
                <a:ln>
                  <a:noFill/>
                </a:ln>
                <a:solidFill>
                  <a:srgbClr val="CC7832"/>
                </a:solidFill>
                <a:effectLst/>
                <a:latin typeface="Consolas" panose="020B0609020204030204" pitchFamily="49" charset="0"/>
              </a:rPr>
              <a:t>;</a:t>
            </a:r>
            <a:br>
              <a:rPr kumimoji="0" lang="de-DE" altLang="de-DE" sz="1200" b="0" u="none" strike="noStrike" cap="none" normalizeH="0" baseline="0">
                <a:ln>
                  <a:noFill/>
                </a:ln>
                <a:solidFill>
                  <a:srgbClr val="CC7832"/>
                </a:solidFill>
                <a:effectLst/>
                <a:latin typeface="Consolas" panose="020B0609020204030204" pitchFamily="49" charset="0"/>
              </a:rPr>
            </a:br>
            <a:r>
              <a:rPr kumimoji="0" lang="de-DE" altLang="de-DE" sz="1200" b="0" u="none" strike="noStrike" cap="none" normalizeH="0" baseline="0">
                <a:ln>
                  <a:noFill/>
                </a:ln>
                <a:solidFill>
                  <a:srgbClr val="9876AA"/>
                </a:solidFill>
                <a:effectLst/>
                <a:latin typeface="Consolas" panose="020B0609020204030204" pitchFamily="49" charset="0"/>
              </a:rPr>
              <a:t>$produkt[</a:t>
            </a:r>
            <a:r>
              <a:rPr kumimoji="0" lang="de-DE" altLang="de-DE" sz="1200" b="0" u="none" strike="noStrike" cap="none" normalizeH="0" baseline="0">
                <a:ln>
                  <a:noFill/>
                </a:ln>
                <a:solidFill>
                  <a:srgbClr val="6897BB"/>
                </a:solidFill>
                <a:effectLst/>
                <a:latin typeface="Consolas" panose="020B0609020204030204" pitchFamily="49" charset="0"/>
              </a:rPr>
              <a:t>2</a:t>
            </a:r>
            <a:r>
              <a:rPr kumimoji="0" lang="de-DE" altLang="de-DE" sz="1200" b="0" u="none" strike="noStrike" cap="none" normalizeH="0" baseline="0">
                <a:ln>
                  <a:noFill/>
                </a:ln>
                <a:solidFill>
                  <a:srgbClr val="9876AA"/>
                </a:solidFill>
                <a:effectLst/>
                <a:latin typeface="Consolas" panose="020B0609020204030204" pitchFamily="49" charset="0"/>
              </a:rPr>
              <a:t>][</a:t>
            </a:r>
            <a:r>
              <a:rPr kumimoji="0" lang="de-DE" altLang="de-DE" sz="1200" b="0" u="none" strike="noStrike" cap="none" normalizeH="0" baseline="0">
                <a:ln>
                  <a:noFill/>
                </a:ln>
                <a:solidFill>
                  <a:srgbClr val="6A8759"/>
                </a:solidFill>
                <a:effectLst/>
                <a:latin typeface="Consolas" panose="020B0609020204030204" pitchFamily="49" charset="0"/>
              </a:rPr>
              <a:t>'Preis'</a:t>
            </a:r>
            <a:r>
              <a:rPr kumimoji="0" lang="de-DE" altLang="de-DE" sz="1200" b="0" u="none" strike="noStrike" cap="none" normalizeH="0" baseline="0">
                <a:ln>
                  <a:noFill/>
                </a:ln>
                <a:solidFill>
                  <a:srgbClr val="9876AA"/>
                </a:solidFill>
                <a:effectLst/>
                <a:latin typeface="Consolas" panose="020B0609020204030204" pitchFamily="49" charset="0"/>
              </a:rPr>
              <a:t>] </a:t>
            </a:r>
            <a:r>
              <a:rPr kumimoji="0" lang="de-DE" altLang="de-DE" sz="1200" b="0" u="none" strike="noStrike" cap="none" normalizeH="0" baseline="0">
                <a:ln>
                  <a:noFill/>
                </a:ln>
                <a:solidFill>
                  <a:srgbClr val="A9B7C6"/>
                </a:solidFill>
                <a:effectLst/>
                <a:latin typeface="Consolas" panose="020B0609020204030204" pitchFamily="49" charset="0"/>
              </a:rPr>
              <a:t>= </a:t>
            </a:r>
            <a:r>
              <a:rPr kumimoji="0" lang="de-DE" altLang="de-DE" sz="1200" b="0" u="none" strike="noStrike" cap="none" normalizeH="0" baseline="0">
                <a:ln>
                  <a:noFill/>
                </a:ln>
                <a:solidFill>
                  <a:srgbClr val="6897BB"/>
                </a:solidFill>
                <a:effectLst/>
                <a:latin typeface="Consolas" panose="020B0609020204030204" pitchFamily="49" charset="0"/>
              </a:rPr>
              <a:t>85.99</a:t>
            </a:r>
            <a:r>
              <a:rPr kumimoji="0" lang="de-DE" altLang="de-DE" sz="1200" b="0" u="none" strike="noStrike" cap="none" normalizeH="0" baseline="0">
                <a:ln>
                  <a:noFill/>
                </a:ln>
                <a:solidFill>
                  <a:srgbClr val="CC7832"/>
                </a:solidFill>
                <a:effectLst/>
                <a:latin typeface="Consolas" panose="020B0609020204030204" pitchFamily="49" charset="0"/>
              </a:rPr>
              <a:t>;</a:t>
            </a:r>
            <a:br>
              <a:rPr kumimoji="0" lang="de-DE" altLang="de-DE" sz="1200" b="0" u="none" strike="noStrike" cap="none" normalizeH="0" baseline="0">
                <a:ln>
                  <a:noFill/>
                </a:ln>
                <a:solidFill>
                  <a:srgbClr val="CC7832"/>
                </a:solidFill>
                <a:effectLst/>
                <a:latin typeface="Consolas" panose="020B0609020204030204" pitchFamily="49" charset="0"/>
              </a:rPr>
            </a:br>
            <a:r>
              <a:rPr kumimoji="0" lang="de-DE" altLang="de-DE" sz="1200" b="0" u="none" strike="noStrike" cap="none" normalizeH="0" baseline="0">
                <a:ln>
                  <a:noFill/>
                </a:ln>
                <a:solidFill>
                  <a:srgbClr val="9876AA"/>
                </a:solidFill>
                <a:effectLst/>
                <a:latin typeface="Consolas" panose="020B0609020204030204" pitchFamily="49" charset="0"/>
              </a:rPr>
              <a:t>$produkt[</a:t>
            </a:r>
            <a:r>
              <a:rPr kumimoji="0" lang="de-DE" altLang="de-DE" sz="1200" b="0" u="none" strike="noStrike" cap="none" normalizeH="0" baseline="0">
                <a:ln>
                  <a:noFill/>
                </a:ln>
                <a:solidFill>
                  <a:srgbClr val="6897BB"/>
                </a:solidFill>
                <a:effectLst/>
                <a:latin typeface="Consolas" panose="020B0609020204030204" pitchFamily="49" charset="0"/>
              </a:rPr>
              <a:t>2</a:t>
            </a:r>
            <a:r>
              <a:rPr kumimoji="0" lang="de-DE" altLang="de-DE" sz="1200" b="0" u="none" strike="noStrike" cap="none" normalizeH="0" baseline="0">
                <a:ln>
                  <a:noFill/>
                </a:ln>
                <a:solidFill>
                  <a:srgbClr val="9876AA"/>
                </a:solidFill>
                <a:effectLst/>
                <a:latin typeface="Consolas" panose="020B0609020204030204" pitchFamily="49" charset="0"/>
              </a:rPr>
              <a:t>][</a:t>
            </a:r>
            <a:r>
              <a:rPr kumimoji="0" lang="de-DE" altLang="de-DE" sz="1200" b="0" u="none" strike="noStrike" cap="none" normalizeH="0" baseline="0">
                <a:ln>
                  <a:noFill/>
                </a:ln>
                <a:solidFill>
                  <a:srgbClr val="6A8759"/>
                </a:solidFill>
                <a:effectLst/>
                <a:latin typeface="Consolas" panose="020B0609020204030204" pitchFamily="49" charset="0"/>
              </a:rPr>
              <a:t>'Anzahl'</a:t>
            </a:r>
            <a:r>
              <a:rPr kumimoji="0" lang="de-DE" altLang="de-DE" sz="1200" b="0" u="none" strike="noStrike" cap="none" normalizeH="0" baseline="0">
                <a:ln>
                  <a:noFill/>
                </a:ln>
                <a:solidFill>
                  <a:srgbClr val="9876AA"/>
                </a:solidFill>
                <a:effectLst/>
                <a:latin typeface="Consolas" panose="020B0609020204030204" pitchFamily="49" charset="0"/>
              </a:rPr>
              <a:t>] </a:t>
            </a:r>
            <a:r>
              <a:rPr kumimoji="0" lang="de-DE" altLang="de-DE" sz="1200" b="0" u="none" strike="noStrike" cap="none" normalizeH="0" baseline="0">
                <a:ln>
                  <a:noFill/>
                </a:ln>
                <a:solidFill>
                  <a:srgbClr val="A9B7C6"/>
                </a:solidFill>
                <a:effectLst/>
                <a:latin typeface="Consolas" panose="020B0609020204030204" pitchFamily="49" charset="0"/>
              </a:rPr>
              <a:t>= </a:t>
            </a:r>
            <a:r>
              <a:rPr kumimoji="0" lang="de-DE" altLang="de-DE" sz="1200" b="0" u="none" strike="noStrike" cap="none" normalizeH="0" baseline="0">
                <a:ln>
                  <a:noFill/>
                </a:ln>
                <a:solidFill>
                  <a:srgbClr val="6897BB"/>
                </a:solidFill>
                <a:effectLst/>
                <a:latin typeface="Consolas" panose="020B0609020204030204" pitchFamily="49" charset="0"/>
              </a:rPr>
              <a:t>11</a:t>
            </a:r>
            <a:r>
              <a:rPr kumimoji="0" lang="de-DE" altLang="de-DE" sz="1200" b="0" u="none" strike="noStrike" cap="none" normalizeH="0" baseline="0">
                <a:ln>
                  <a:noFill/>
                </a:ln>
                <a:solidFill>
                  <a:srgbClr val="CC7832"/>
                </a:solidFill>
                <a:effectLst/>
                <a:latin typeface="Consolas" panose="020B0609020204030204" pitchFamily="49" charset="0"/>
              </a:rPr>
              <a:t>;</a:t>
            </a:r>
            <a:br>
              <a:rPr kumimoji="0" lang="de-DE" altLang="de-DE" sz="1200" b="0" u="none" strike="noStrike" cap="none" normalizeH="0" baseline="0">
                <a:ln>
                  <a:noFill/>
                </a:ln>
                <a:solidFill>
                  <a:srgbClr val="CC7832"/>
                </a:solidFill>
                <a:effectLst/>
                <a:latin typeface="Consolas" panose="020B0609020204030204" pitchFamily="49" charset="0"/>
              </a:rPr>
            </a:br>
            <a:r>
              <a:rPr kumimoji="0" lang="de-DE" altLang="de-DE" sz="1200" b="0" u="none" strike="noStrike" cap="none" normalizeH="0" baseline="0">
                <a:ln>
                  <a:noFill/>
                </a:ln>
                <a:solidFill>
                  <a:srgbClr val="CC7832"/>
                </a:solidFill>
                <a:effectLst/>
                <a:latin typeface="Consolas" panose="020B0609020204030204" pitchFamily="49" charset="0"/>
              </a:rPr>
              <a:t>foreach</a:t>
            </a:r>
            <a:r>
              <a:rPr kumimoji="0" lang="de-DE" altLang="de-DE" sz="1200" b="0" u="none" strike="noStrike" cap="none" normalizeH="0" baseline="0">
                <a:ln>
                  <a:noFill/>
                </a:ln>
                <a:solidFill>
                  <a:srgbClr val="9876AA"/>
                </a:solidFill>
                <a:effectLst/>
                <a:latin typeface="Consolas" panose="020B0609020204030204" pitchFamily="49" charset="0"/>
              </a:rPr>
              <a:t>($produkt </a:t>
            </a:r>
            <a:r>
              <a:rPr kumimoji="0" lang="de-DE" altLang="de-DE" sz="1200" b="0" u="none" strike="noStrike" cap="none" normalizeH="0" baseline="0">
                <a:ln>
                  <a:noFill/>
                </a:ln>
                <a:solidFill>
                  <a:srgbClr val="CC7832"/>
                </a:solidFill>
                <a:effectLst/>
                <a:latin typeface="Consolas" panose="020B0609020204030204" pitchFamily="49" charset="0"/>
              </a:rPr>
              <a:t>as </a:t>
            </a:r>
            <a:r>
              <a:rPr kumimoji="0" lang="de-DE" altLang="de-DE" sz="1200" b="0" u="none" strike="noStrike" cap="none" normalizeH="0" baseline="0">
                <a:ln>
                  <a:noFill/>
                </a:ln>
                <a:solidFill>
                  <a:srgbClr val="9876AA"/>
                </a:solidFill>
                <a:effectLst/>
                <a:latin typeface="Consolas" panose="020B0609020204030204" pitchFamily="49" charset="0"/>
              </a:rPr>
              <a:t>$ebene1) {</a:t>
            </a:r>
            <a:br>
              <a:rPr kumimoji="0" lang="de-DE" altLang="de-DE" sz="1200" b="0" u="none" strike="noStrike" cap="none" normalizeH="0" baseline="0">
                <a:ln>
                  <a:noFill/>
                </a:ln>
                <a:solidFill>
                  <a:srgbClr val="9876AA"/>
                </a:solidFill>
                <a:effectLst/>
                <a:latin typeface="Consolas" panose="020B0609020204030204" pitchFamily="49" charset="0"/>
              </a:rPr>
            </a:br>
            <a:r>
              <a:rPr kumimoji="0" lang="de-DE" altLang="de-DE" sz="1200" b="0" u="none" strike="noStrike" cap="none" normalizeH="0" baseline="0">
                <a:ln>
                  <a:noFill/>
                </a:ln>
                <a:solidFill>
                  <a:srgbClr val="9876AA"/>
                </a:solidFill>
                <a:effectLst/>
                <a:latin typeface="Consolas" panose="020B0609020204030204" pitchFamily="49" charset="0"/>
              </a:rPr>
              <a:t>    </a:t>
            </a:r>
            <a:r>
              <a:rPr kumimoji="0" lang="de-DE" altLang="de-DE" sz="1200" b="0" u="none" strike="noStrike" cap="none" normalizeH="0" baseline="0">
                <a:ln>
                  <a:noFill/>
                </a:ln>
                <a:solidFill>
                  <a:srgbClr val="CC7832"/>
                </a:solidFill>
                <a:effectLst/>
                <a:latin typeface="Consolas" panose="020B0609020204030204" pitchFamily="49" charset="0"/>
              </a:rPr>
              <a:t>foreach</a:t>
            </a:r>
            <a:r>
              <a:rPr kumimoji="0" lang="de-DE" altLang="de-DE" sz="1200" b="0" u="none" strike="noStrike" cap="none" normalizeH="0" baseline="0">
                <a:ln>
                  <a:noFill/>
                </a:ln>
                <a:solidFill>
                  <a:srgbClr val="9876AA"/>
                </a:solidFill>
                <a:effectLst/>
                <a:latin typeface="Consolas" panose="020B0609020204030204" pitchFamily="49" charset="0"/>
              </a:rPr>
              <a:t>($ebene1 </a:t>
            </a:r>
            <a:r>
              <a:rPr kumimoji="0" lang="de-DE" altLang="de-DE" sz="1200" b="0" u="none" strike="noStrike" cap="none" normalizeH="0" baseline="0">
                <a:ln>
                  <a:noFill/>
                </a:ln>
                <a:solidFill>
                  <a:srgbClr val="CC7832"/>
                </a:solidFill>
                <a:effectLst/>
                <a:latin typeface="Consolas" panose="020B0609020204030204" pitchFamily="49" charset="0"/>
              </a:rPr>
              <a:t>as </a:t>
            </a:r>
            <a:r>
              <a:rPr kumimoji="0" lang="de-DE" altLang="de-DE" sz="1200" b="0" u="none" strike="noStrike" cap="none" normalizeH="0" baseline="0">
                <a:ln>
                  <a:noFill/>
                </a:ln>
                <a:solidFill>
                  <a:srgbClr val="9876AA"/>
                </a:solidFill>
                <a:effectLst/>
                <a:latin typeface="Consolas" panose="020B0609020204030204" pitchFamily="49" charset="0"/>
              </a:rPr>
              <a:t>$name </a:t>
            </a:r>
            <a:r>
              <a:rPr kumimoji="0" lang="de-DE" altLang="de-DE" sz="1200" b="0" u="none" strike="noStrike" cap="none" normalizeH="0" baseline="0">
                <a:ln>
                  <a:noFill/>
                </a:ln>
                <a:solidFill>
                  <a:srgbClr val="A9B7C6"/>
                </a:solidFill>
                <a:effectLst/>
                <a:latin typeface="Consolas" panose="020B0609020204030204" pitchFamily="49" charset="0"/>
              </a:rPr>
              <a:t>=&gt; </a:t>
            </a:r>
            <a:r>
              <a:rPr kumimoji="0" lang="de-DE" altLang="de-DE" sz="1200" b="0" u="none" strike="noStrike" cap="none" normalizeH="0" baseline="0">
                <a:ln>
                  <a:noFill/>
                </a:ln>
                <a:solidFill>
                  <a:srgbClr val="9876AA"/>
                </a:solidFill>
                <a:effectLst/>
                <a:latin typeface="Consolas" panose="020B0609020204030204" pitchFamily="49" charset="0"/>
              </a:rPr>
              <a:t>$ebene2) {</a:t>
            </a:r>
            <a:br>
              <a:rPr kumimoji="0" lang="de-DE" altLang="de-DE" sz="1200" b="0" u="none" strike="noStrike" cap="none" normalizeH="0" baseline="0">
                <a:ln>
                  <a:noFill/>
                </a:ln>
                <a:solidFill>
                  <a:srgbClr val="9876AA"/>
                </a:solidFill>
                <a:effectLst/>
                <a:latin typeface="Consolas" panose="020B0609020204030204" pitchFamily="49" charset="0"/>
              </a:rPr>
            </a:br>
            <a:r>
              <a:rPr kumimoji="0" lang="de-DE" altLang="de-DE" sz="1200" b="0" u="none" strike="noStrike" cap="none" normalizeH="0" baseline="0">
                <a:ln>
                  <a:noFill/>
                </a:ln>
                <a:solidFill>
                  <a:srgbClr val="9876AA"/>
                </a:solidFill>
                <a:effectLst/>
                <a:latin typeface="Consolas" panose="020B0609020204030204" pitchFamily="49" charset="0"/>
              </a:rPr>
              <a:t>        </a:t>
            </a:r>
            <a:r>
              <a:rPr kumimoji="0" lang="de-DE" altLang="de-DE" sz="1200" b="0" u="none" strike="noStrike" cap="none" normalizeH="0" baseline="0">
                <a:ln>
                  <a:noFill/>
                </a:ln>
                <a:solidFill>
                  <a:srgbClr val="CC7832"/>
                </a:solidFill>
                <a:effectLst/>
                <a:latin typeface="Consolas" panose="020B0609020204030204" pitchFamily="49" charset="0"/>
              </a:rPr>
              <a:t>print </a:t>
            </a:r>
            <a:r>
              <a:rPr kumimoji="0" lang="de-DE" altLang="de-DE" sz="1200" b="0" u="none" strike="noStrike" cap="none" normalizeH="0" baseline="0">
                <a:ln>
                  <a:noFill/>
                </a:ln>
                <a:solidFill>
                  <a:srgbClr val="9876AA"/>
                </a:solidFill>
                <a:effectLst/>
                <a:latin typeface="Consolas" panose="020B0609020204030204" pitchFamily="49" charset="0"/>
              </a:rPr>
              <a:t>$name </a:t>
            </a:r>
            <a:r>
              <a:rPr kumimoji="0" lang="de-DE" altLang="de-DE" sz="1200" b="0" u="none" strike="noStrike" cap="none" normalizeH="0" baseline="0">
                <a:ln>
                  <a:noFill/>
                </a:ln>
                <a:solidFill>
                  <a:srgbClr val="A9B7C6"/>
                </a:solidFill>
                <a:effectLst/>
                <a:latin typeface="Consolas" panose="020B0609020204030204" pitchFamily="49" charset="0"/>
              </a:rPr>
              <a:t>. </a:t>
            </a:r>
            <a:r>
              <a:rPr kumimoji="0" lang="de-DE" altLang="de-DE" sz="1200" b="0" u="none" strike="noStrike" cap="none" normalizeH="0" baseline="0">
                <a:ln>
                  <a:noFill/>
                </a:ln>
                <a:solidFill>
                  <a:srgbClr val="6A8759"/>
                </a:solidFill>
                <a:effectLst/>
                <a:latin typeface="Consolas" panose="020B0609020204030204" pitchFamily="49" charset="0"/>
              </a:rPr>
              <a:t>": " </a:t>
            </a:r>
            <a:r>
              <a:rPr kumimoji="0" lang="de-DE" altLang="de-DE" sz="1200" b="0" u="none" strike="noStrike" cap="none" normalizeH="0" baseline="0">
                <a:ln>
                  <a:noFill/>
                </a:ln>
                <a:solidFill>
                  <a:srgbClr val="A9B7C6"/>
                </a:solidFill>
                <a:effectLst/>
                <a:latin typeface="Consolas" panose="020B0609020204030204" pitchFamily="49" charset="0"/>
              </a:rPr>
              <a:t>.</a:t>
            </a:r>
            <a:r>
              <a:rPr kumimoji="0" lang="de-DE" altLang="de-DE" sz="1200" b="0" u="none" strike="noStrike" cap="none" normalizeH="0" baseline="0">
                <a:ln>
                  <a:noFill/>
                </a:ln>
                <a:solidFill>
                  <a:srgbClr val="9876AA"/>
                </a:solidFill>
                <a:effectLst/>
                <a:latin typeface="Consolas" panose="020B0609020204030204" pitchFamily="49" charset="0"/>
              </a:rPr>
              <a:t>$ebene2</a:t>
            </a:r>
            <a:r>
              <a:rPr kumimoji="0" lang="de-DE" altLang="de-DE" sz="1200" b="0" u="none" strike="noStrike" cap="none" normalizeH="0" baseline="0">
                <a:ln>
                  <a:noFill/>
                </a:ln>
                <a:solidFill>
                  <a:srgbClr val="A9B7C6"/>
                </a:solidFill>
                <a:effectLst/>
                <a:latin typeface="Consolas" panose="020B0609020204030204" pitchFamily="49" charset="0"/>
              </a:rPr>
              <a:t>. </a:t>
            </a:r>
            <a:r>
              <a:rPr kumimoji="0" lang="de-DE" altLang="de-DE" sz="1200" b="0" u="none" strike="noStrike" cap="none" normalizeH="0" baseline="0">
                <a:ln>
                  <a:noFill/>
                </a:ln>
                <a:solidFill>
                  <a:srgbClr val="6A8759"/>
                </a:solidFill>
                <a:effectLst/>
                <a:latin typeface="Consolas" panose="020B0609020204030204" pitchFamily="49" charset="0"/>
              </a:rPr>
              <a:t>"</a:t>
            </a:r>
            <a:r>
              <a:rPr kumimoji="0" lang="de-DE" altLang="de-DE" sz="1200" b="0" u="none" strike="noStrike" cap="none" normalizeH="0" baseline="0">
                <a:ln>
                  <a:noFill/>
                </a:ln>
                <a:solidFill>
                  <a:srgbClr val="9876AA"/>
                </a:solidFill>
                <a:effectLst/>
                <a:latin typeface="Consolas" panose="020B0609020204030204" pitchFamily="49" charset="0"/>
              </a:rPr>
              <a:t>&lt;</a:t>
            </a:r>
            <a:r>
              <a:rPr kumimoji="0" lang="de-DE" altLang="de-DE" sz="1200" b="0" u="none" strike="noStrike" cap="none" normalizeH="0" baseline="0">
                <a:ln>
                  <a:noFill/>
                </a:ln>
                <a:solidFill>
                  <a:srgbClr val="6A8759"/>
                </a:solidFill>
                <a:effectLst/>
                <a:latin typeface="Consolas" panose="020B0609020204030204" pitchFamily="49" charset="0"/>
              </a:rPr>
              <a:t>br</a:t>
            </a:r>
            <a:r>
              <a:rPr kumimoji="0" lang="de-DE" altLang="de-DE" sz="1200" b="0" u="none" strike="noStrike" cap="none" normalizeH="0" baseline="0">
                <a:ln>
                  <a:noFill/>
                </a:ln>
                <a:solidFill>
                  <a:srgbClr val="9876AA"/>
                </a:solidFill>
                <a:effectLst/>
                <a:latin typeface="Consolas" panose="020B0609020204030204" pitchFamily="49" charset="0"/>
              </a:rPr>
              <a:t>&gt;</a:t>
            </a:r>
            <a:r>
              <a:rPr kumimoji="0" lang="de-DE" altLang="de-DE" sz="1200" b="0" u="none" strike="noStrike" cap="none" normalizeH="0" baseline="0">
                <a:ln>
                  <a:noFill/>
                </a:ln>
                <a:solidFill>
                  <a:srgbClr val="CC7832"/>
                </a:solidFill>
                <a:effectLst/>
                <a:latin typeface="Consolas" panose="020B0609020204030204" pitchFamily="49" charset="0"/>
              </a:rPr>
              <a:t>\n</a:t>
            </a:r>
            <a:r>
              <a:rPr kumimoji="0" lang="de-DE" altLang="de-DE" sz="1200" b="0" u="none" strike="noStrike" cap="none" normalizeH="0" baseline="0">
                <a:ln>
                  <a:noFill/>
                </a:ln>
                <a:solidFill>
                  <a:srgbClr val="6A8759"/>
                </a:solidFill>
                <a:effectLst/>
                <a:latin typeface="Consolas" panose="020B0609020204030204" pitchFamily="49" charset="0"/>
              </a:rPr>
              <a:t>"</a:t>
            </a:r>
            <a:r>
              <a:rPr kumimoji="0" lang="de-DE" altLang="de-DE" sz="1200" b="0" u="none" strike="noStrike" cap="none" normalizeH="0" baseline="0">
                <a:ln>
                  <a:noFill/>
                </a:ln>
                <a:solidFill>
                  <a:srgbClr val="CC7832"/>
                </a:solidFill>
                <a:effectLst/>
                <a:latin typeface="Consolas" panose="020B0609020204030204" pitchFamily="49" charset="0"/>
              </a:rPr>
              <a:t>;</a:t>
            </a:r>
            <a:br>
              <a:rPr kumimoji="0" lang="de-DE" altLang="de-DE" sz="1200" b="0" u="none" strike="noStrike" cap="none" normalizeH="0" baseline="0">
                <a:ln>
                  <a:noFill/>
                </a:ln>
                <a:solidFill>
                  <a:srgbClr val="CC7832"/>
                </a:solidFill>
                <a:effectLst/>
                <a:latin typeface="Consolas" panose="020B0609020204030204" pitchFamily="49" charset="0"/>
              </a:rPr>
            </a:br>
            <a:r>
              <a:rPr kumimoji="0" lang="de-DE" altLang="de-DE" sz="1200" b="0" u="none" strike="noStrike" cap="none" normalizeH="0" baseline="0">
                <a:ln>
                  <a:noFill/>
                </a:ln>
                <a:solidFill>
                  <a:srgbClr val="CC7832"/>
                </a:solidFill>
                <a:effectLst/>
                <a:latin typeface="Consolas" panose="020B0609020204030204" pitchFamily="49" charset="0"/>
              </a:rPr>
              <a:t>    </a:t>
            </a:r>
            <a:r>
              <a:rPr kumimoji="0" lang="de-DE" altLang="de-DE" sz="1200" b="0" u="none" strike="noStrike" cap="none" normalizeH="0" baseline="0">
                <a:ln>
                  <a:noFill/>
                </a:ln>
                <a:solidFill>
                  <a:srgbClr val="9876AA"/>
                </a:solidFill>
                <a:effectLst/>
                <a:latin typeface="Consolas" panose="020B0609020204030204" pitchFamily="49" charset="0"/>
              </a:rPr>
              <a:t>}</a:t>
            </a:r>
            <a:br>
              <a:rPr kumimoji="0" lang="de-DE" altLang="de-DE" sz="1200" b="0" u="none" strike="noStrike" cap="none" normalizeH="0" baseline="0">
                <a:ln>
                  <a:noFill/>
                </a:ln>
                <a:solidFill>
                  <a:srgbClr val="9876AA"/>
                </a:solidFill>
                <a:effectLst/>
                <a:latin typeface="Consolas" panose="020B0609020204030204" pitchFamily="49" charset="0"/>
              </a:rPr>
            </a:br>
            <a:r>
              <a:rPr kumimoji="0" lang="de-DE" altLang="de-DE" sz="1200" b="0" u="none" strike="noStrike" cap="none" normalizeH="0" baseline="0">
                <a:ln>
                  <a:noFill/>
                </a:ln>
                <a:solidFill>
                  <a:srgbClr val="9876AA"/>
                </a:solidFill>
                <a:effectLst/>
                <a:latin typeface="Consolas" panose="020B0609020204030204" pitchFamily="49" charset="0"/>
              </a:rPr>
              <a:t>    </a:t>
            </a:r>
            <a:r>
              <a:rPr kumimoji="0" lang="de-DE" altLang="de-DE" sz="1200" b="0" u="none" strike="noStrike" cap="none" normalizeH="0" baseline="0">
                <a:ln>
                  <a:noFill/>
                </a:ln>
                <a:solidFill>
                  <a:srgbClr val="CC7832"/>
                </a:solidFill>
                <a:effectLst/>
                <a:latin typeface="Consolas" panose="020B0609020204030204" pitchFamily="49" charset="0"/>
              </a:rPr>
              <a:t>print </a:t>
            </a:r>
            <a:r>
              <a:rPr kumimoji="0" lang="de-DE" altLang="de-DE" sz="1200" b="0" u="none" strike="noStrike" cap="none" normalizeH="0" baseline="0">
                <a:ln>
                  <a:noFill/>
                </a:ln>
                <a:solidFill>
                  <a:srgbClr val="6A8759"/>
                </a:solidFill>
                <a:effectLst/>
                <a:latin typeface="Consolas" panose="020B0609020204030204" pitchFamily="49" charset="0"/>
              </a:rPr>
              <a:t>"</a:t>
            </a:r>
            <a:r>
              <a:rPr kumimoji="0" lang="de-DE" altLang="de-DE" sz="1200" b="0" u="none" strike="noStrike" cap="none" normalizeH="0" baseline="0">
                <a:ln>
                  <a:noFill/>
                </a:ln>
                <a:solidFill>
                  <a:srgbClr val="9876AA"/>
                </a:solidFill>
                <a:effectLst/>
                <a:latin typeface="Consolas" panose="020B0609020204030204" pitchFamily="49" charset="0"/>
              </a:rPr>
              <a:t>&lt;</a:t>
            </a:r>
            <a:r>
              <a:rPr kumimoji="0" lang="de-DE" altLang="de-DE" sz="1200" b="0" u="none" strike="noStrike" cap="none" normalizeH="0" baseline="0">
                <a:ln>
                  <a:noFill/>
                </a:ln>
                <a:solidFill>
                  <a:srgbClr val="6A8759"/>
                </a:solidFill>
                <a:effectLst/>
                <a:latin typeface="Consolas" panose="020B0609020204030204" pitchFamily="49" charset="0"/>
              </a:rPr>
              <a:t>br</a:t>
            </a:r>
            <a:r>
              <a:rPr kumimoji="0" lang="de-DE" altLang="de-DE" sz="1200" b="0" u="none" strike="noStrike" cap="none" normalizeH="0" baseline="0">
                <a:ln>
                  <a:noFill/>
                </a:ln>
                <a:solidFill>
                  <a:srgbClr val="9876AA"/>
                </a:solidFill>
                <a:effectLst/>
                <a:latin typeface="Consolas" panose="020B0609020204030204" pitchFamily="49" charset="0"/>
              </a:rPr>
              <a:t>&gt;</a:t>
            </a:r>
            <a:r>
              <a:rPr kumimoji="0" lang="de-DE" altLang="de-DE" sz="1200" b="0" u="none" strike="noStrike" cap="none" normalizeH="0" baseline="0">
                <a:ln>
                  <a:noFill/>
                </a:ln>
                <a:solidFill>
                  <a:srgbClr val="6A8759"/>
                </a:solidFill>
                <a:effectLst/>
                <a:latin typeface="Consolas" panose="020B0609020204030204" pitchFamily="49" charset="0"/>
              </a:rPr>
              <a:t>"</a:t>
            </a:r>
            <a:r>
              <a:rPr kumimoji="0" lang="de-DE" altLang="de-DE" sz="1200" b="0" u="none" strike="noStrike" cap="none" normalizeH="0" baseline="0">
                <a:ln>
                  <a:noFill/>
                </a:ln>
                <a:solidFill>
                  <a:srgbClr val="CC7832"/>
                </a:solidFill>
                <a:effectLst/>
                <a:latin typeface="Consolas" panose="020B0609020204030204" pitchFamily="49" charset="0"/>
              </a:rPr>
              <a:t>;</a:t>
            </a:r>
            <a:br>
              <a:rPr kumimoji="0" lang="de-DE" altLang="de-DE" sz="1200" b="0" u="none" strike="noStrike" cap="none" normalizeH="0" baseline="0">
                <a:ln>
                  <a:noFill/>
                </a:ln>
                <a:solidFill>
                  <a:srgbClr val="CC7832"/>
                </a:solidFill>
                <a:effectLst/>
                <a:latin typeface="Consolas" panose="020B0609020204030204" pitchFamily="49" charset="0"/>
              </a:rPr>
            </a:br>
            <a:r>
              <a:rPr kumimoji="0" lang="de-DE" altLang="de-DE" sz="1200" b="0" u="none" strike="noStrike" cap="none" normalizeH="0" baseline="0">
                <a:ln>
                  <a:noFill/>
                </a:ln>
                <a:solidFill>
                  <a:srgbClr val="9876AA"/>
                </a:solidFill>
                <a:effectLst/>
                <a:latin typeface="Consolas" panose="020B0609020204030204" pitchFamily="49" charset="0"/>
              </a:rPr>
              <a:t>}</a:t>
            </a:r>
            <a:br>
              <a:rPr kumimoji="0" lang="de-DE" altLang="de-DE" sz="1200" b="0" u="none" strike="noStrike" cap="none" normalizeH="0" baseline="0">
                <a:ln>
                  <a:noFill/>
                </a:ln>
                <a:solidFill>
                  <a:srgbClr val="9876AA"/>
                </a:solidFill>
                <a:effectLst/>
                <a:latin typeface="Consolas" panose="020B0609020204030204" pitchFamily="49" charset="0"/>
              </a:rPr>
            </a:br>
            <a:endParaRPr kumimoji="0" lang="de-DE" altLang="de-DE" sz="1200" b="0" u="none" strike="noStrike" cap="none" normalizeH="0" baseline="0">
              <a:ln>
                <a:noFill/>
              </a:ln>
              <a:solidFill>
                <a:schemeClr val="tx1"/>
              </a:solidFill>
              <a:effectLst/>
              <a:latin typeface="Consolas" panose="020B0609020204030204" pitchFamily="49" charset="0"/>
            </a:endParaRPr>
          </a:p>
        </p:txBody>
      </p:sp>
      <p:pic>
        <p:nvPicPr>
          <p:cNvPr id="6" name="Grafik 5">
            <a:extLst>
              <a:ext uri="{FF2B5EF4-FFF2-40B4-BE49-F238E27FC236}">
                <a16:creationId xmlns:a16="http://schemas.microsoft.com/office/drawing/2014/main" id="{DD875FFA-6835-449D-A2F9-F6A26FB2D295}"/>
              </a:ext>
            </a:extLst>
          </p:cNvPr>
          <p:cNvPicPr>
            <a:picLocks noChangeAspect="1"/>
          </p:cNvPicPr>
          <p:nvPr/>
        </p:nvPicPr>
        <p:blipFill>
          <a:blip r:embed="rId2"/>
          <a:stretch>
            <a:fillRect/>
          </a:stretch>
        </p:blipFill>
        <p:spPr>
          <a:xfrm>
            <a:off x="7988221" y="2774047"/>
            <a:ext cx="2009775" cy="2181225"/>
          </a:xfrm>
          <a:prstGeom prst="rect">
            <a:avLst/>
          </a:prstGeom>
          <a:ln w="12700">
            <a:solidFill>
              <a:schemeClr val="tx1"/>
            </a:solidFill>
          </a:ln>
        </p:spPr>
      </p:pic>
    </p:spTree>
    <p:extLst>
      <p:ext uri="{BB962C8B-B14F-4D97-AF65-F5344CB8AC3E}">
        <p14:creationId xmlns:p14="http://schemas.microsoft.com/office/powerpoint/2010/main" val="2019247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FB7287-63E0-4BFA-8DAB-88F5A94B6CE0}"/>
              </a:ext>
            </a:extLst>
          </p:cNvPr>
          <p:cNvSpPr>
            <a:spLocks noGrp="1"/>
          </p:cNvSpPr>
          <p:nvPr>
            <p:ph type="title"/>
          </p:nvPr>
        </p:nvSpPr>
        <p:spPr/>
        <p:txBody>
          <a:bodyPr/>
          <a:lstStyle/>
          <a:p>
            <a:r>
              <a:rPr lang="de-AT" dirty="0"/>
              <a:t>Übung</a:t>
            </a:r>
          </a:p>
        </p:txBody>
      </p:sp>
      <p:sp>
        <p:nvSpPr>
          <p:cNvPr id="3" name="Textplatzhalter 2">
            <a:extLst>
              <a:ext uri="{FF2B5EF4-FFF2-40B4-BE49-F238E27FC236}">
                <a16:creationId xmlns:a16="http://schemas.microsoft.com/office/drawing/2014/main" id="{E12EF4B8-2F0C-4207-A71B-727EA3854DDF}"/>
              </a:ext>
            </a:extLst>
          </p:cNvPr>
          <p:cNvSpPr>
            <a:spLocks noGrp="1"/>
          </p:cNvSpPr>
          <p:nvPr>
            <p:ph type="body" sz="quarter" idx="13"/>
          </p:nvPr>
        </p:nvSpPr>
        <p:spPr>
          <a:xfrm>
            <a:off x="949136" y="1455738"/>
            <a:ext cx="10293728" cy="2481705"/>
          </a:xfrm>
        </p:spPr>
        <p:txBody>
          <a:bodyPr/>
          <a:lstStyle/>
          <a:p>
            <a:r>
              <a:rPr lang="de-AT" dirty="0"/>
              <a:t>Erstelle drei Programme, die von 1 bis 10 zählen, verwende hierfür jeweils einmal eine </a:t>
            </a:r>
            <a:r>
              <a:rPr lang="de-AT" dirty="0" err="1"/>
              <a:t>while</a:t>
            </a:r>
            <a:r>
              <a:rPr lang="de-AT" dirty="0"/>
              <a:t>-, eine </a:t>
            </a:r>
            <a:r>
              <a:rPr lang="de-AT" dirty="0" err="1"/>
              <a:t>for</a:t>
            </a:r>
            <a:r>
              <a:rPr lang="de-AT" dirty="0"/>
              <a:t>- und eine do-</a:t>
            </a:r>
            <a:r>
              <a:rPr lang="de-AT" dirty="0" err="1"/>
              <a:t>while</a:t>
            </a:r>
            <a:r>
              <a:rPr lang="de-AT" dirty="0"/>
              <a:t>-Schleife</a:t>
            </a:r>
          </a:p>
          <a:p>
            <a:r>
              <a:rPr lang="de-AT" dirty="0"/>
              <a:t>Erstelle ein zusammengesetztes Array für das Sortiment eines Obst- und Gemüsehändlers mit Äpfel, Birnen, Tomaten und Zucchini. Die erste Ebene soll einen numerischen Index haben. Die zweite soll hingegen assoziativ sein (mit den Bezeichnungen Produkt, Preis und Sonderangebot). Bei der Angabe zum Produkt handelt es sich um eine Zeichenkette mit der entsprechenden Obst- oder Gemüsesorte, beim Preis um eine Zahl und die Angabe Sonderangebot soll eine boolesche Variable sein</a:t>
            </a:r>
            <a:br>
              <a:rPr lang="de-AT" dirty="0"/>
            </a:br>
            <a:r>
              <a:rPr lang="de-AT" dirty="0"/>
              <a:t>Erstelle eine </a:t>
            </a:r>
            <a:r>
              <a:rPr lang="de-AT" dirty="0" err="1"/>
              <a:t>foreach</a:t>
            </a:r>
            <a:r>
              <a:rPr lang="de-AT" dirty="0"/>
              <a:t>-Schleife, die den Produktnamen und den Preis angibt. Sollte es ich dabei um ein Sonderangebot handeln, soll vor diesen Angaben „Achtung Sonderangebot!“ erscheinen.</a:t>
            </a:r>
          </a:p>
          <a:p>
            <a:r>
              <a:rPr lang="de-AT" dirty="0"/>
              <a:t>Ergänze das vorherige Beispiel um die Ausgabe des entsprechenden Feldnamens. Das Sonderangebot kannst du weg lassen.</a:t>
            </a:r>
          </a:p>
        </p:txBody>
      </p:sp>
    </p:spTree>
    <p:extLst>
      <p:ext uri="{BB962C8B-B14F-4D97-AF65-F5344CB8AC3E}">
        <p14:creationId xmlns:p14="http://schemas.microsoft.com/office/powerpoint/2010/main" val="1037400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A5BA72-E420-4E3B-BA7D-ACA8D6B8497B}"/>
              </a:ext>
            </a:extLst>
          </p:cNvPr>
          <p:cNvSpPr>
            <a:spLocks noGrp="1"/>
          </p:cNvSpPr>
          <p:nvPr>
            <p:ph type="title"/>
          </p:nvPr>
        </p:nvSpPr>
        <p:spPr/>
        <p:txBody>
          <a:bodyPr/>
          <a:lstStyle/>
          <a:p>
            <a:r>
              <a:rPr lang="de-AT" dirty="0">
                <a:solidFill>
                  <a:schemeClr val="tx1"/>
                </a:solidFill>
              </a:rPr>
              <a:t>Funktionen in PHP</a:t>
            </a:r>
          </a:p>
        </p:txBody>
      </p:sp>
    </p:spTree>
    <p:extLst>
      <p:ext uri="{BB962C8B-B14F-4D97-AF65-F5344CB8AC3E}">
        <p14:creationId xmlns:p14="http://schemas.microsoft.com/office/powerpoint/2010/main" val="2933038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CF1BFB-9023-4AC5-9F53-402109760558}"/>
              </a:ext>
            </a:extLst>
          </p:cNvPr>
          <p:cNvSpPr>
            <a:spLocks noGrp="1"/>
          </p:cNvSpPr>
          <p:nvPr>
            <p:ph type="title"/>
          </p:nvPr>
        </p:nvSpPr>
        <p:spPr/>
        <p:txBody>
          <a:bodyPr/>
          <a:lstStyle/>
          <a:p>
            <a:r>
              <a:rPr lang="de-AT" dirty="0"/>
              <a:t>Der Aufbau einer Funktion in PHP</a:t>
            </a:r>
          </a:p>
        </p:txBody>
      </p:sp>
      <p:sp>
        <p:nvSpPr>
          <p:cNvPr id="4" name="Rectangle 1">
            <a:extLst>
              <a:ext uri="{FF2B5EF4-FFF2-40B4-BE49-F238E27FC236}">
                <a16:creationId xmlns:a16="http://schemas.microsoft.com/office/drawing/2014/main" id="{90BA9DC1-CCB9-4532-9AF9-C46D5BC08BEE}"/>
              </a:ext>
            </a:extLst>
          </p:cNvPr>
          <p:cNvSpPr>
            <a:spLocks noChangeArrowheads="1"/>
          </p:cNvSpPr>
          <p:nvPr/>
        </p:nvSpPr>
        <p:spPr bwMode="auto">
          <a:xfrm>
            <a:off x="2417275" y="1502502"/>
            <a:ext cx="2308645" cy="1200329"/>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u="none" strike="noStrike" cap="none" normalizeH="0" baseline="0" dirty="0">
                <a:ln>
                  <a:noFill/>
                </a:ln>
                <a:solidFill>
                  <a:srgbClr val="CC7832"/>
                </a:solidFill>
                <a:effectLst/>
                <a:latin typeface="Consolas" panose="020B0609020204030204" pitchFamily="49" charset="0"/>
              </a:rPr>
              <a:t>&lt;?</a:t>
            </a:r>
            <a:r>
              <a:rPr kumimoji="0" lang="de-DE" altLang="de-DE" sz="1200" b="0" u="none" strike="noStrike" cap="none" normalizeH="0" baseline="0" dirty="0" err="1">
                <a:ln>
                  <a:noFill/>
                </a:ln>
                <a:solidFill>
                  <a:srgbClr val="CC7832"/>
                </a:solidFill>
                <a:effectLst/>
                <a:latin typeface="Consolas" panose="020B0609020204030204" pitchFamily="49" charset="0"/>
              </a:rPr>
              <a:t>php</a:t>
            </a:r>
            <a:br>
              <a:rPr kumimoji="0" lang="de-DE" altLang="de-DE" sz="1200" b="0" u="none" strike="noStrike" cap="none" normalizeH="0" baseline="0" dirty="0">
                <a:ln>
                  <a:noFill/>
                </a:ln>
                <a:solidFill>
                  <a:srgbClr val="CC7832"/>
                </a:solidFill>
                <a:effectLst/>
                <a:latin typeface="Consolas" panose="020B0609020204030204" pitchFamily="49" charset="0"/>
              </a:rPr>
            </a:b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err="1">
                <a:ln>
                  <a:noFill/>
                </a:ln>
                <a:solidFill>
                  <a:srgbClr val="CC7832"/>
                </a:solidFill>
                <a:effectLst/>
                <a:latin typeface="Consolas" panose="020B0609020204030204" pitchFamily="49" charset="0"/>
              </a:rPr>
              <a:t>function</a:t>
            </a: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err="1">
                <a:ln>
                  <a:noFill/>
                </a:ln>
                <a:solidFill>
                  <a:srgbClr val="FFC66D"/>
                </a:solidFill>
                <a:effectLst/>
                <a:latin typeface="Consolas" panose="020B0609020204030204" pitchFamily="49" charset="0"/>
              </a:rPr>
              <a:t>begruessung</a:t>
            </a:r>
            <a:r>
              <a:rPr kumimoji="0" lang="de-DE" altLang="de-DE" sz="1200" b="0" u="none" strike="noStrike" cap="none" normalizeH="0" baseline="0" dirty="0">
                <a:ln>
                  <a:noFill/>
                </a:ln>
                <a:solidFill>
                  <a:srgbClr val="9876AA"/>
                </a:solidFill>
                <a:effectLst/>
                <a:latin typeface="Consolas" panose="020B0609020204030204" pitchFamily="49" charset="0"/>
              </a:rPr>
              <a:t>() {</a:t>
            </a:r>
            <a:br>
              <a:rPr kumimoji="0" lang="de-DE" altLang="de-DE" sz="1200" b="0" u="none" strike="noStrike" cap="none" normalizeH="0" baseline="0" dirty="0">
                <a:ln>
                  <a:noFill/>
                </a:ln>
                <a:solidFill>
                  <a:srgbClr val="9876AA"/>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err="1">
                <a:ln>
                  <a:noFill/>
                </a:ln>
                <a:solidFill>
                  <a:srgbClr val="CC7832"/>
                </a:solidFill>
                <a:effectLst/>
                <a:latin typeface="Consolas" panose="020B0609020204030204" pitchFamily="49" charset="0"/>
              </a:rPr>
              <a:t>print</a:t>
            </a: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a:ln>
                  <a:noFill/>
                </a:ln>
                <a:solidFill>
                  <a:srgbClr val="6A8759"/>
                </a:solidFill>
                <a:effectLst/>
                <a:latin typeface="Consolas" panose="020B0609020204030204" pitchFamily="49" charset="0"/>
              </a:rPr>
              <a:t>"Guten Morgen"</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br>
              <a:rPr kumimoji="0" lang="de-DE" altLang="de-DE" sz="1200" b="0" u="none" strike="noStrike" cap="none" normalizeH="0" baseline="0" dirty="0">
                <a:ln>
                  <a:noFill/>
                </a:ln>
                <a:solidFill>
                  <a:srgbClr val="9876AA"/>
                </a:solidFill>
                <a:effectLst/>
                <a:latin typeface="Consolas" panose="020B0609020204030204" pitchFamily="49" charset="0"/>
              </a:rPr>
            </a:br>
            <a:r>
              <a:rPr kumimoji="0" lang="de-DE" altLang="de-DE" sz="1200" b="0" u="none" strike="noStrike" cap="none" normalizeH="0" baseline="0" dirty="0" err="1">
                <a:ln>
                  <a:noFill/>
                </a:ln>
                <a:solidFill>
                  <a:srgbClr val="A9B7C6"/>
                </a:solidFill>
                <a:effectLst/>
                <a:latin typeface="Consolas" panose="020B0609020204030204" pitchFamily="49" charset="0"/>
              </a:rPr>
              <a:t>begruessung</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CC7832"/>
                </a:solidFill>
                <a:effectLst/>
                <a:latin typeface="Consolas" panose="020B0609020204030204" pitchFamily="49" charset="0"/>
              </a:rPr>
              <a:t>;</a:t>
            </a:r>
            <a:endParaRPr kumimoji="0" lang="de-DE" altLang="de-DE" sz="1200" b="0" u="none" strike="noStrike" cap="none" normalizeH="0" baseline="0" dirty="0">
              <a:ln>
                <a:noFill/>
              </a:ln>
              <a:solidFill>
                <a:schemeClr val="tx1"/>
              </a:solidFill>
              <a:effectLst/>
              <a:latin typeface="Consolas" panose="020B0609020204030204" pitchFamily="49" charset="0"/>
            </a:endParaRPr>
          </a:p>
        </p:txBody>
      </p:sp>
      <p:pic>
        <p:nvPicPr>
          <p:cNvPr id="6" name="Grafik 5">
            <a:extLst>
              <a:ext uri="{FF2B5EF4-FFF2-40B4-BE49-F238E27FC236}">
                <a16:creationId xmlns:a16="http://schemas.microsoft.com/office/drawing/2014/main" id="{4FD40B61-64AF-4495-B39B-B0E3C50DCEDC}"/>
              </a:ext>
            </a:extLst>
          </p:cNvPr>
          <p:cNvPicPr>
            <a:picLocks noChangeAspect="1"/>
          </p:cNvPicPr>
          <p:nvPr/>
        </p:nvPicPr>
        <p:blipFill>
          <a:blip r:embed="rId2"/>
          <a:stretch>
            <a:fillRect/>
          </a:stretch>
        </p:blipFill>
        <p:spPr>
          <a:xfrm>
            <a:off x="5762342" y="2402793"/>
            <a:ext cx="1409700" cy="600075"/>
          </a:xfrm>
          <a:prstGeom prst="rect">
            <a:avLst/>
          </a:prstGeom>
          <a:ln w="12700">
            <a:solidFill>
              <a:schemeClr val="tx1"/>
            </a:solidFill>
          </a:ln>
        </p:spPr>
      </p:pic>
      <p:sp>
        <p:nvSpPr>
          <p:cNvPr id="7" name="Rectangle 2">
            <a:extLst>
              <a:ext uri="{FF2B5EF4-FFF2-40B4-BE49-F238E27FC236}">
                <a16:creationId xmlns:a16="http://schemas.microsoft.com/office/drawing/2014/main" id="{B485BE1F-92DC-450F-A8EE-A3A926467E4A}"/>
              </a:ext>
            </a:extLst>
          </p:cNvPr>
          <p:cNvSpPr>
            <a:spLocks noChangeArrowheads="1"/>
          </p:cNvSpPr>
          <p:nvPr/>
        </p:nvSpPr>
        <p:spPr bwMode="auto">
          <a:xfrm>
            <a:off x="2247356" y="2828835"/>
            <a:ext cx="2648482" cy="1200329"/>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a:ln>
                  <a:noFill/>
                </a:ln>
                <a:solidFill>
                  <a:srgbClr val="CC7832"/>
                </a:solidFill>
                <a:effectLst/>
                <a:latin typeface="Consolas" panose="020B0609020204030204" pitchFamily="49" charset="0"/>
              </a:rPr>
              <a:t>&lt;?php</a:t>
            </a:r>
            <a:br>
              <a:rPr kumimoji="0" lang="de-DE" altLang="de-DE" sz="1200" b="0" i="0" u="none" strike="noStrike" cap="none" normalizeH="0" baseline="0">
                <a:ln>
                  <a:noFill/>
                </a:ln>
                <a:solidFill>
                  <a:srgbClr val="CC7832"/>
                </a:solidFill>
                <a:effectLst/>
                <a:latin typeface="Consolas" panose="020B0609020204030204" pitchFamily="49" charset="0"/>
              </a:rPr>
            </a:b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function </a:t>
            </a:r>
            <a:r>
              <a:rPr kumimoji="0" lang="de-DE" altLang="de-DE" sz="1200" b="0" i="0" u="none" strike="noStrike" cap="none" normalizeH="0" baseline="0">
                <a:ln>
                  <a:noFill/>
                </a:ln>
                <a:solidFill>
                  <a:srgbClr val="FFC66D"/>
                </a:solidFill>
                <a:effectLst/>
                <a:latin typeface="Consolas" panose="020B0609020204030204" pitchFamily="49" charset="0"/>
              </a:rPr>
              <a:t>begruessung</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$text</a:t>
            </a:r>
            <a:r>
              <a:rPr kumimoji="0" lang="de-DE" altLang="de-DE" sz="1200" b="0" i="1" u="none" strike="noStrike" cap="none" normalizeH="0" baseline="0">
                <a:ln>
                  <a:noFill/>
                </a:ln>
                <a:solidFill>
                  <a:srgbClr val="9876AA"/>
                </a:solidFill>
                <a:effectLst/>
                <a:latin typeface="Consolas" panose="020B0609020204030204" pitchFamily="49" charset="0"/>
              </a:rPr>
              <a:t>) {</a:t>
            </a:r>
            <a:br>
              <a:rPr kumimoji="0" lang="de-DE" altLang="de-DE" sz="1200" b="0" i="1" u="none" strike="noStrike" cap="none" normalizeH="0" baseline="0">
                <a:ln>
                  <a:noFill/>
                </a:ln>
                <a:solidFill>
                  <a:srgbClr val="9876AA"/>
                </a:solidFill>
                <a:effectLst/>
                <a:latin typeface="Consolas" panose="020B0609020204030204" pitchFamily="49" charset="0"/>
              </a:rPr>
            </a:br>
            <a:r>
              <a:rPr kumimoji="0" lang="de-DE" altLang="de-DE" sz="1200" b="0" i="1" u="none" strike="noStrike" cap="none" normalizeH="0" baseline="0">
                <a:ln>
                  <a:noFill/>
                </a:ln>
                <a:solidFill>
                  <a:srgbClr val="9876AA"/>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print </a:t>
            </a:r>
            <a:r>
              <a:rPr kumimoji="0" lang="de-DE" altLang="de-DE" sz="1200" b="0" i="0" u="none" strike="noStrike" cap="none" normalizeH="0" baseline="0">
                <a:ln>
                  <a:noFill/>
                </a:ln>
                <a:solidFill>
                  <a:srgbClr val="9876AA"/>
                </a:solidFill>
                <a:effectLst/>
                <a:latin typeface="Consolas" panose="020B0609020204030204" pitchFamily="49" charset="0"/>
              </a:rPr>
              <a:t>$text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1" u="none" strike="noStrike" cap="none" normalizeH="0" baseline="0">
                <a:ln>
                  <a:noFill/>
                </a:ln>
                <a:solidFill>
                  <a:srgbClr val="9876AA"/>
                </a:solidFill>
                <a:effectLst/>
                <a:latin typeface="Consolas" panose="020B0609020204030204" pitchFamily="49" charset="0"/>
              </a:rPr>
              <a:t>}</a:t>
            </a:r>
            <a:br>
              <a:rPr kumimoji="0" lang="de-DE" altLang="de-DE" sz="1200" b="0" i="1" u="none" strike="noStrike" cap="none" normalizeH="0" baseline="0">
                <a:ln>
                  <a:noFill/>
                </a:ln>
                <a:solidFill>
                  <a:srgbClr val="9876AA"/>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begruessung</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"Guten Morgen"</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endParaRPr kumimoji="0" lang="de-DE" altLang="de-DE" sz="1200" b="0" i="0" u="none" strike="noStrike" cap="none" normalizeH="0" baseline="0">
              <a:ln>
                <a:noFill/>
              </a:ln>
              <a:solidFill>
                <a:schemeClr val="tx1"/>
              </a:solidFill>
              <a:effectLst/>
              <a:latin typeface="Consolas" panose="020B0609020204030204" pitchFamily="49" charset="0"/>
            </a:endParaRPr>
          </a:p>
        </p:txBody>
      </p:sp>
      <p:pic>
        <p:nvPicPr>
          <p:cNvPr id="9" name="Grafik 8">
            <a:extLst>
              <a:ext uri="{FF2B5EF4-FFF2-40B4-BE49-F238E27FC236}">
                <a16:creationId xmlns:a16="http://schemas.microsoft.com/office/drawing/2014/main" id="{EC5340B0-20F7-4C77-8E45-AFEEA9DC4840}"/>
              </a:ext>
            </a:extLst>
          </p:cNvPr>
          <p:cNvPicPr>
            <a:picLocks noChangeAspect="1"/>
          </p:cNvPicPr>
          <p:nvPr/>
        </p:nvPicPr>
        <p:blipFill>
          <a:blip r:embed="rId3"/>
          <a:stretch>
            <a:fillRect/>
          </a:stretch>
        </p:blipFill>
        <p:spPr>
          <a:xfrm>
            <a:off x="5762342" y="4503250"/>
            <a:ext cx="2524125" cy="857250"/>
          </a:xfrm>
          <a:prstGeom prst="rect">
            <a:avLst/>
          </a:prstGeom>
          <a:ln w="12700">
            <a:solidFill>
              <a:schemeClr val="tx1"/>
            </a:solidFill>
          </a:ln>
        </p:spPr>
      </p:pic>
      <p:sp>
        <p:nvSpPr>
          <p:cNvPr id="10" name="Rectangle 3">
            <a:extLst>
              <a:ext uri="{FF2B5EF4-FFF2-40B4-BE49-F238E27FC236}">
                <a16:creationId xmlns:a16="http://schemas.microsoft.com/office/drawing/2014/main" id="{E78BF736-F7A2-45BC-9D3C-1EB540F97060}"/>
              </a:ext>
            </a:extLst>
          </p:cNvPr>
          <p:cNvSpPr>
            <a:spLocks noChangeArrowheads="1"/>
          </p:cNvSpPr>
          <p:nvPr/>
        </p:nvSpPr>
        <p:spPr bwMode="auto">
          <a:xfrm>
            <a:off x="1819746" y="4478335"/>
            <a:ext cx="3667992" cy="175432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a:ln>
                  <a:noFill/>
                </a:ln>
                <a:solidFill>
                  <a:srgbClr val="CC7832"/>
                </a:solidFill>
                <a:effectLst/>
                <a:latin typeface="Consolas" panose="020B0609020204030204" pitchFamily="49" charset="0"/>
              </a:rPr>
              <a:t>&lt;?php</a:t>
            </a:r>
            <a:br>
              <a:rPr kumimoji="0" lang="de-DE" altLang="de-DE" sz="1200" b="0" i="0" u="none" strike="noStrike" cap="none" normalizeH="0" baseline="0">
                <a:ln>
                  <a:noFill/>
                </a:ln>
                <a:solidFill>
                  <a:srgbClr val="CC7832"/>
                </a:solidFill>
                <a:effectLst/>
                <a:latin typeface="Consolas" panose="020B0609020204030204" pitchFamily="49" charset="0"/>
              </a:rPr>
            </a:b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function </a:t>
            </a:r>
            <a:r>
              <a:rPr kumimoji="0" lang="de-DE" altLang="de-DE" sz="1200" b="0" i="0" u="none" strike="noStrike" cap="none" normalizeH="0" baseline="0">
                <a:ln>
                  <a:noFill/>
                </a:ln>
                <a:solidFill>
                  <a:srgbClr val="FFC66D"/>
                </a:solidFill>
                <a:effectLst/>
                <a:latin typeface="Consolas" panose="020B0609020204030204" pitchFamily="49" charset="0"/>
              </a:rPr>
              <a:t>begruessung</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$text</a:t>
            </a: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9876AA"/>
                </a:solidFill>
                <a:effectLst/>
                <a:latin typeface="Consolas" panose="020B0609020204030204" pitchFamily="49" charset="0"/>
              </a:rPr>
              <a:t>$ansprache</a:t>
            </a:r>
            <a:r>
              <a:rPr kumimoji="0" lang="de-DE" altLang="de-DE" sz="1200" b="0" i="1" u="none" strike="noStrike" cap="none" normalizeH="0" baseline="0">
                <a:ln>
                  <a:noFill/>
                </a:ln>
                <a:solidFill>
                  <a:srgbClr val="9876AA"/>
                </a:solidFill>
                <a:effectLst/>
                <a:latin typeface="Consolas" panose="020B0609020204030204" pitchFamily="49" charset="0"/>
              </a:rPr>
              <a:t>) {</a:t>
            </a:r>
            <a:br>
              <a:rPr kumimoji="0" lang="de-DE" altLang="de-DE" sz="1200" b="0" i="1" u="none" strike="noStrike" cap="none" normalizeH="0" baseline="0">
                <a:ln>
                  <a:noFill/>
                </a:ln>
                <a:solidFill>
                  <a:srgbClr val="9876AA"/>
                </a:solidFill>
                <a:effectLst/>
                <a:latin typeface="Consolas" panose="020B0609020204030204" pitchFamily="49" charset="0"/>
              </a:rPr>
            </a:br>
            <a:r>
              <a:rPr kumimoji="0" lang="de-DE" altLang="de-DE" sz="1200" b="0" i="1" u="none" strike="noStrike" cap="none" normalizeH="0" baseline="0">
                <a:ln>
                  <a:noFill/>
                </a:ln>
                <a:solidFill>
                  <a:srgbClr val="9876AA"/>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print </a:t>
            </a:r>
            <a:r>
              <a:rPr kumimoji="0" lang="de-DE" altLang="de-DE" sz="1200" b="0" i="0" u="none" strike="noStrike" cap="none" normalizeH="0" baseline="0">
                <a:ln>
                  <a:noFill/>
                </a:ln>
                <a:solidFill>
                  <a:srgbClr val="9876AA"/>
                </a:solidFill>
                <a:effectLst/>
                <a:latin typeface="Consolas" panose="020B0609020204030204" pitchFamily="49" charset="0"/>
              </a:rPr>
              <a:t>$text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 "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9876AA"/>
                </a:solidFill>
                <a:effectLst/>
                <a:latin typeface="Consolas" panose="020B0609020204030204" pitchFamily="49" charset="0"/>
              </a:rPr>
              <a:t>$ansprache</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1" u="none" strike="noStrike" cap="none" normalizeH="0" baseline="0">
                <a:ln>
                  <a:noFill/>
                </a:ln>
                <a:solidFill>
                  <a:srgbClr val="9876AA"/>
                </a:solidFill>
                <a:effectLst/>
                <a:latin typeface="Consolas" panose="020B0609020204030204" pitchFamily="49" charset="0"/>
              </a:rPr>
              <a:t>}</a:t>
            </a:r>
            <a:br>
              <a:rPr kumimoji="0" lang="de-DE" altLang="de-DE" sz="1200" b="0" i="1" u="none" strike="noStrike" cap="none" normalizeH="0" baseline="0">
                <a:ln>
                  <a:noFill/>
                </a:ln>
                <a:solidFill>
                  <a:srgbClr val="9876AA"/>
                </a:solidFill>
                <a:effectLst/>
                <a:latin typeface="Consolas" panose="020B0609020204030204" pitchFamily="49" charset="0"/>
              </a:rPr>
            </a:br>
            <a:br>
              <a:rPr kumimoji="0" lang="de-DE" altLang="de-DE" sz="1200" b="0" i="1" u="none" strike="noStrike" cap="none" normalizeH="0" baseline="0">
                <a:ln>
                  <a:noFill/>
                </a:ln>
                <a:solidFill>
                  <a:srgbClr val="9876AA"/>
                </a:solidFill>
                <a:effectLst/>
                <a:latin typeface="Consolas" panose="020B0609020204030204" pitchFamily="49" charset="0"/>
              </a:rPr>
            </a:br>
            <a:r>
              <a:rPr kumimoji="0" lang="de-DE" altLang="de-DE" sz="1200" b="0" i="0" u="none" strike="noStrike" cap="none" normalizeH="0" baseline="0">
                <a:ln>
                  <a:noFill/>
                </a:ln>
                <a:solidFill>
                  <a:srgbClr val="9876AA"/>
                </a:solidFill>
                <a:effectLst/>
                <a:latin typeface="Consolas" panose="020B0609020204030204" pitchFamily="49" charset="0"/>
              </a:rPr>
              <a:t>$gruss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"Guten Morgen"</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9876AA"/>
                </a:solidFill>
                <a:effectLst/>
                <a:latin typeface="Consolas" panose="020B0609020204030204" pitchFamily="49" charset="0"/>
              </a:rPr>
              <a:t>$leser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"Herr Müller"</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begruessung</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$gruss</a:t>
            </a: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9876AA"/>
                </a:solidFill>
                <a:effectLst/>
                <a:latin typeface="Consolas" panose="020B0609020204030204" pitchFamily="49" charset="0"/>
              </a:rPr>
              <a:t>$leser</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endParaRPr kumimoji="0" lang="de-DE" altLang="de-DE" sz="1200" b="0" i="0" u="none" strike="noStrike" cap="none" normalizeH="0" baseline="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356908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F03F14-6CAF-4AA0-B196-427D003E81B8}"/>
              </a:ext>
            </a:extLst>
          </p:cNvPr>
          <p:cNvSpPr>
            <a:spLocks noGrp="1"/>
          </p:cNvSpPr>
          <p:nvPr>
            <p:ph type="title"/>
          </p:nvPr>
        </p:nvSpPr>
        <p:spPr/>
        <p:txBody>
          <a:bodyPr/>
          <a:lstStyle/>
          <a:p>
            <a:r>
              <a:rPr lang="de-AT" dirty="0"/>
              <a:t>Rückgabewerte der Funktionen</a:t>
            </a:r>
          </a:p>
        </p:txBody>
      </p:sp>
      <p:sp>
        <p:nvSpPr>
          <p:cNvPr id="4" name="Rectangle 1">
            <a:extLst>
              <a:ext uri="{FF2B5EF4-FFF2-40B4-BE49-F238E27FC236}">
                <a16:creationId xmlns:a16="http://schemas.microsoft.com/office/drawing/2014/main" id="{C778065A-494C-4241-A4DE-E7FBD4301489}"/>
              </a:ext>
            </a:extLst>
          </p:cNvPr>
          <p:cNvSpPr>
            <a:spLocks noChangeArrowheads="1"/>
          </p:cNvSpPr>
          <p:nvPr/>
        </p:nvSpPr>
        <p:spPr bwMode="auto">
          <a:xfrm>
            <a:off x="606582" y="2090172"/>
            <a:ext cx="3667992" cy="267765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u="none" strike="noStrike" cap="none" normalizeH="0" baseline="0">
                <a:ln>
                  <a:noFill/>
                </a:ln>
                <a:solidFill>
                  <a:srgbClr val="CC7832"/>
                </a:solidFill>
                <a:effectLst/>
                <a:latin typeface="Consolas" panose="020B0609020204030204" pitchFamily="49" charset="0"/>
              </a:rPr>
              <a:t>&lt;?php</a:t>
            </a:r>
            <a:br>
              <a:rPr kumimoji="0" lang="de-DE" altLang="de-DE" sz="1200" b="0" u="none" strike="noStrike" cap="none" normalizeH="0" baseline="0">
                <a:ln>
                  <a:noFill/>
                </a:ln>
                <a:solidFill>
                  <a:srgbClr val="CC7832"/>
                </a:solidFill>
                <a:effectLst/>
                <a:latin typeface="Consolas" panose="020B0609020204030204" pitchFamily="49" charset="0"/>
              </a:rPr>
            </a:br>
            <a:br>
              <a:rPr kumimoji="0" lang="de-DE" altLang="de-DE" sz="1200" b="0" u="none" strike="noStrike" cap="none" normalizeH="0" baseline="0">
                <a:ln>
                  <a:noFill/>
                </a:ln>
                <a:solidFill>
                  <a:srgbClr val="CC7832"/>
                </a:solidFill>
                <a:effectLst/>
                <a:latin typeface="Consolas" panose="020B0609020204030204" pitchFamily="49" charset="0"/>
              </a:rPr>
            </a:br>
            <a:r>
              <a:rPr kumimoji="0" lang="de-DE" altLang="de-DE" sz="1200" b="0" u="none" strike="noStrike" cap="none" normalizeH="0" baseline="0">
                <a:ln>
                  <a:noFill/>
                </a:ln>
                <a:solidFill>
                  <a:srgbClr val="CC7832"/>
                </a:solidFill>
                <a:effectLst/>
                <a:latin typeface="Consolas" panose="020B0609020204030204" pitchFamily="49" charset="0"/>
              </a:rPr>
              <a:t>function </a:t>
            </a:r>
            <a:r>
              <a:rPr kumimoji="0" lang="de-DE" altLang="de-DE" sz="1200" b="0" u="none" strike="noStrike" cap="none" normalizeH="0" baseline="0">
                <a:ln>
                  <a:noFill/>
                </a:ln>
                <a:solidFill>
                  <a:srgbClr val="FFC66D"/>
                </a:solidFill>
                <a:effectLst/>
                <a:latin typeface="Consolas" panose="020B0609020204030204" pitchFamily="49" charset="0"/>
              </a:rPr>
              <a:t>verdoppelung</a:t>
            </a:r>
            <a:r>
              <a:rPr kumimoji="0" lang="de-DE" altLang="de-DE" sz="1200" b="0" u="none" strike="noStrike" cap="none" normalizeH="0" baseline="0">
                <a:ln>
                  <a:noFill/>
                </a:ln>
                <a:solidFill>
                  <a:srgbClr val="9876AA"/>
                </a:solidFill>
                <a:effectLst/>
                <a:latin typeface="Consolas" panose="020B0609020204030204" pitchFamily="49" charset="0"/>
              </a:rPr>
              <a:t>($wert) {</a:t>
            </a:r>
            <a:br>
              <a:rPr kumimoji="0" lang="de-DE" altLang="de-DE" sz="1200" b="0" u="none" strike="noStrike" cap="none" normalizeH="0" baseline="0">
                <a:ln>
                  <a:noFill/>
                </a:ln>
                <a:solidFill>
                  <a:srgbClr val="9876AA"/>
                </a:solidFill>
                <a:effectLst/>
                <a:latin typeface="Consolas" panose="020B0609020204030204" pitchFamily="49" charset="0"/>
              </a:rPr>
            </a:br>
            <a:r>
              <a:rPr kumimoji="0" lang="de-DE" altLang="de-DE" sz="1200" b="0" u="none" strike="noStrike" cap="none" normalizeH="0" baseline="0">
                <a:ln>
                  <a:noFill/>
                </a:ln>
                <a:solidFill>
                  <a:srgbClr val="9876AA"/>
                </a:solidFill>
                <a:effectLst/>
                <a:latin typeface="Consolas" panose="020B0609020204030204" pitchFamily="49" charset="0"/>
              </a:rPr>
              <a:t>    $wert </a:t>
            </a:r>
            <a:r>
              <a:rPr kumimoji="0" lang="de-DE" altLang="de-DE" sz="1200" b="0" u="none" strike="noStrike" cap="none" normalizeH="0" baseline="0">
                <a:ln>
                  <a:noFill/>
                </a:ln>
                <a:solidFill>
                  <a:srgbClr val="A9B7C6"/>
                </a:solidFill>
                <a:effectLst/>
                <a:latin typeface="Consolas" panose="020B0609020204030204" pitchFamily="49" charset="0"/>
              </a:rPr>
              <a:t>= </a:t>
            </a:r>
            <a:r>
              <a:rPr kumimoji="0" lang="de-DE" altLang="de-DE" sz="1200" b="0" u="none" strike="noStrike" cap="none" normalizeH="0" baseline="0">
                <a:ln>
                  <a:noFill/>
                </a:ln>
                <a:solidFill>
                  <a:srgbClr val="9876AA"/>
                </a:solidFill>
                <a:effectLst/>
                <a:latin typeface="Consolas" panose="020B0609020204030204" pitchFamily="49" charset="0"/>
              </a:rPr>
              <a:t>$wert</a:t>
            </a:r>
            <a:r>
              <a:rPr kumimoji="0" lang="de-DE" altLang="de-DE" sz="1200" b="0" u="none" strike="noStrike" cap="none" normalizeH="0" baseline="0">
                <a:ln>
                  <a:noFill/>
                </a:ln>
                <a:solidFill>
                  <a:srgbClr val="A9B7C6"/>
                </a:solidFill>
                <a:effectLst/>
                <a:latin typeface="Consolas" panose="020B0609020204030204" pitchFamily="49" charset="0"/>
              </a:rPr>
              <a:t>*</a:t>
            </a:r>
            <a:r>
              <a:rPr kumimoji="0" lang="de-DE" altLang="de-DE" sz="1200" b="0" u="none" strike="noStrike" cap="none" normalizeH="0" baseline="0">
                <a:ln>
                  <a:noFill/>
                </a:ln>
                <a:solidFill>
                  <a:srgbClr val="6897BB"/>
                </a:solidFill>
                <a:effectLst/>
                <a:latin typeface="Consolas" panose="020B0609020204030204" pitchFamily="49" charset="0"/>
              </a:rPr>
              <a:t>2</a:t>
            </a:r>
            <a:r>
              <a:rPr kumimoji="0" lang="de-DE" altLang="de-DE" sz="1200" b="0" u="none" strike="noStrike" cap="none" normalizeH="0" baseline="0">
                <a:ln>
                  <a:noFill/>
                </a:ln>
                <a:solidFill>
                  <a:srgbClr val="CC7832"/>
                </a:solidFill>
                <a:effectLst/>
                <a:latin typeface="Consolas" panose="020B0609020204030204" pitchFamily="49" charset="0"/>
              </a:rPr>
              <a:t>;</a:t>
            </a:r>
            <a:br>
              <a:rPr kumimoji="0" lang="de-DE" altLang="de-DE" sz="1200" b="0" u="none" strike="noStrike" cap="none" normalizeH="0" baseline="0">
                <a:ln>
                  <a:noFill/>
                </a:ln>
                <a:solidFill>
                  <a:srgbClr val="CC7832"/>
                </a:solidFill>
                <a:effectLst/>
                <a:latin typeface="Consolas" panose="020B0609020204030204" pitchFamily="49" charset="0"/>
              </a:rPr>
            </a:br>
            <a:r>
              <a:rPr kumimoji="0" lang="de-DE" altLang="de-DE" sz="1200" b="0" u="none" strike="noStrike" cap="none" normalizeH="0" baseline="0">
                <a:ln>
                  <a:noFill/>
                </a:ln>
                <a:solidFill>
                  <a:srgbClr val="CC7832"/>
                </a:solidFill>
                <a:effectLst/>
                <a:latin typeface="Consolas" panose="020B0609020204030204" pitchFamily="49" charset="0"/>
              </a:rPr>
              <a:t>    return </a:t>
            </a:r>
            <a:r>
              <a:rPr kumimoji="0" lang="de-DE" altLang="de-DE" sz="1200" b="0" u="none" strike="noStrike" cap="none" normalizeH="0" baseline="0">
                <a:ln>
                  <a:noFill/>
                </a:ln>
                <a:solidFill>
                  <a:srgbClr val="9876AA"/>
                </a:solidFill>
                <a:effectLst/>
                <a:latin typeface="Consolas" panose="020B0609020204030204" pitchFamily="49" charset="0"/>
              </a:rPr>
              <a:t>$wert</a:t>
            </a:r>
            <a:r>
              <a:rPr kumimoji="0" lang="de-DE" altLang="de-DE" sz="1200" b="0" u="none" strike="noStrike" cap="none" normalizeH="0" baseline="0">
                <a:ln>
                  <a:noFill/>
                </a:ln>
                <a:solidFill>
                  <a:srgbClr val="CC7832"/>
                </a:solidFill>
                <a:effectLst/>
                <a:latin typeface="Consolas" panose="020B0609020204030204" pitchFamily="49" charset="0"/>
              </a:rPr>
              <a:t>;</a:t>
            </a:r>
            <a:br>
              <a:rPr kumimoji="0" lang="de-DE" altLang="de-DE" sz="1200" b="0" u="none" strike="noStrike" cap="none" normalizeH="0" baseline="0">
                <a:ln>
                  <a:noFill/>
                </a:ln>
                <a:solidFill>
                  <a:srgbClr val="CC7832"/>
                </a:solidFill>
                <a:effectLst/>
                <a:latin typeface="Consolas" panose="020B0609020204030204" pitchFamily="49" charset="0"/>
              </a:rPr>
            </a:br>
            <a:r>
              <a:rPr kumimoji="0" lang="de-DE" altLang="de-DE" sz="1200" b="0" u="none" strike="noStrike" cap="none" normalizeH="0" baseline="0">
                <a:ln>
                  <a:noFill/>
                </a:ln>
                <a:solidFill>
                  <a:srgbClr val="9876AA"/>
                </a:solidFill>
                <a:effectLst/>
                <a:latin typeface="Consolas" panose="020B0609020204030204" pitchFamily="49" charset="0"/>
              </a:rPr>
              <a:t>}</a:t>
            </a:r>
            <a:br>
              <a:rPr kumimoji="0" lang="de-DE" altLang="de-DE" sz="1200" b="0" u="none" strike="noStrike" cap="none" normalizeH="0" baseline="0">
                <a:ln>
                  <a:noFill/>
                </a:ln>
                <a:solidFill>
                  <a:srgbClr val="9876AA"/>
                </a:solidFill>
                <a:effectLst/>
                <a:latin typeface="Consolas" panose="020B0609020204030204" pitchFamily="49" charset="0"/>
              </a:rPr>
            </a:br>
            <a:r>
              <a:rPr kumimoji="0" lang="de-DE" altLang="de-DE" sz="1200" b="0" u="none" strike="noStrike" cap="none" normalizeH="0" baseline="0">
                <a:ln>
                  <a:noFill/>
                </a:ln>
                <a:solidFill>
                  <a:srgbClr val="CC7832"/>
                </a:solidFill>
                <a:effectLst/>
                <a:latin typeface="Consolas" panose="020B0609020204030204" pitchFamily="49" charset="0"/>
              </a:rPr>
              <a:t>print </a:t>
            </a:r>
            <a:r>
              <a:rPr kumimoji="0" lang="de-DE" altLang="de-DE" sz="1200" b="0" u="none" strike="noStrike" cap="none" normalizeH="0" baseline="0">
                <a:ln>
                  <a:noFill/>
                </a:ln>
                <a:solidFill>
                  <a:srgbClr val="A9B7C6"/>
                </a:solidFill>
                <a:effectLst/>
                <a:latin typeface="Consolas" panose="020B0609020204030204" pitchFamily="49" charset="0"/>
              </a:rPr>
              <a:t>verdoppelung</a:t>
            </a:r>
            <a:r>
              <a:rPr kumimoji="0" lang="de-DE" altLang="de-DE" sz="1200" b="0" u="none" strike="noStrike" cap="none" normalizeH="0" baseline="0">
                <a:ln>
                  <a:noFill/>
                </a:ln>
                <a:solidFill>
                  <a:srgbClr val="9876AA"/>
                </a:solidFill>
                <a:effectLst/>
                <a:latin typeface="Consolas" panose="020B0609020204030204" pitchFamily="49" charset="0"/>
              </a:rPr>
              <a:t>(</a:t>
            </a:r>
            <a:r>
              <a:rPr kumimoji="0" lang="de-DE" altLang="de-DE" sz="1200" b="0" u="none" strike="noStrike" cap="none" normalizeH="0" baseline="0">
                <a:ln>
                  <a:noFill/>
                </a:ln>
                <a:solidFill>
                  <a:srgbClr val="6897BB"/>
                </a:solidFill>
                <a:effectLst/>
                <a:latin typeface="Consolas" panose="020B0609020204030204" pitchFamily="49" charset="0"/>
              </a:rPr>
              <a:t>5</a:t>
            </a:r>
            <a:r>
              <a:rPr kumimoji="0" lang="de-DE" altLang="de-DE" sz="1200" b="0" u="none" strike="noStrike" cap="none" normalizeH="0" baseline="0">
                <a:ln>
                  <a:noFill/>
                </a:ln>
                <a:solidFill>
                  <a:srgbClr val="9876AA"/>
                </a:solidFill>
                <a:effectLst/>
                <a:latin typeface="Consolas" panose="020B0609020204030204" pitchFamily="49" charset="0"/>
              </a:rPr>
              <a:t>)</a:t>
            </a:r>
            <a:r>
              <a:rPr kumimoji="0" lang="de-DE" altLang="de-DE" sz="1200" b="0" u="none" strike="noStrike" cap="none" normalizeH="0" baseline="0">
                <a:ln>
                  <a:noFill/>
                </a:ln>
                <a:solidFill>
                  <a:srgbClr val="CC7832"/>
                </a:solidFill>
                <a:effectLst/>
                <a:latin typeface="Consolas" panose="020B0609020204030204" pitchFamily="49" charset="0"/>
              </a:rPr>
              <a:t>;</a:t>
            </a:r>
            <a:br>
              <a:rPr kumimoji="0" lang="de-DE" altLang="de-DE" sz="1200" b="0" u="none" strike="noStrike" cap="none" normalizeH="0" baseline="0">
                <a:ln>
                  <a:noFill/>
                </a:ln>
                <a:solidFill>
                  <a:srgbClr val="CC7832"/>
                </a:solidFill>
                <a:effectLst/>
                <a:latin typeface="Consolas" panose="020B0609020204030204" pitchFamily="49" charset="0"/>
              </a:rPr>
            </a:br>
            <a:br>
              <a:rPr kumimoji="0" lang="de-DE" altLang="de-DE" sz="1200" b="0" u="none" strike="noStrike" cap="none" normalizeH="0" baseline="0">
                <a:ln>
                  <a:noFill/>
                </a:ln>
                <a:solidFill>
                  <a:srgbClr val="CC7832"/>
                </a:solidFill>
                <a:effectLst/>
                <a:latin typeface="Consolas" panose="020B0609020204030204" pitchFamily="49" charset="0"/>
              </a:rPr>
            </a:br>
            <a:r>
              <a:rPr kumimoji="0" lang="de-DE" altLang="de-DE" sz="1200" b="0" u="none" strike="noStrike" cap="none" normalizeH="0" baseline="0">
                <a:ln>
                  <a:noFill/>
                </a:ln>
                <a:solidFill>
                  <a:srgbClr val="808080"/>
                </a:solidFill>
                <a:effectLst/>
                <a:latin typeface="Consolas" panose="020B0609020204030204" pitchFamily="49" charset="0"/>
              </a:rPr>
              <a:t>/* oder */</a:t>
            </a:r>
            <a:br>
              <a:rPr kumimoji="0" lang="de-DE" altLang="de-DE" sz="1200" b="0" u="none" strike="noStrike" cap="none" normalizeH="0" baseline="0">
                <a:ln>
                  <a:noFill/>
                </a:ln>
                <a:solidFill>
                  <a:srgbClr val="808080"/>
                </a:solidFill>
                <a:effectLst/>
                <a:latin typeface="Consolas" panose="020B0609020204030204" pitchFamily="49" charset="0"/>
              </a:rPr>
            </a:br>
            <a:r>
              <a:rPr kumimoji="0" lang="de-DE" altLang="de-DE" sz="1200" b="0" u="none" strike="noStrike" cap="none" normalizeH="0" baseline="0">
                <a:ln>
                  <a:noFill/>
                </a:ln>
                <a:solidFill>
                  <a:srgbClr val="CC7832"/>
                </a:solidFill>
                <a:effectLst/>
                <a:latin typeface="Consolas" panose="020B0609020204030204" pitchFamily="49" charset="0"/>
              </a:rPr>
              <a:t>function </a:t>
            </a:r>
            <a:r>
              <a:rPr kumimoji="0" lang="de-DE" altLang="de-DE" sz="1200" b="0" u="none" strike="noStrike" cap="none" normalizeH="0" baseline="0">
                <a:ln>
                  <a:noFill/>
                </a:ln>
                <a:solidFill>
                  <a:srgbClr val="FFC66D"/>
                </a:solidFill>
                <a:effectLst/>
                <a:latin typeface="Consolas" panose="020B0609020204030204" pitchFamily="49" charset="0"/>
              </a:rPr>
              <a:t>verdoppelungAlternative</a:t>
            </a:r>
            <a:r>
              <a:rPr kumimoji="0" lang="de-DE" altLang="de-DE" sz="1200" b="0" u="none" strike="noStrike" cap="none" normalizeH="0" baseline="0">
                <a:ln>
                  <a:noFill/>
                </a:ln>
                <a:solidFill>
                  <a:srgbClr val="9876AA"/>
                </a:solidFill>
                <a:effectLst/>
                <a:latin typeface="Consolas" panose="020B0609020204030204" pitchFamily="49" charset="0"/>
              </a:rPr>
              <a:t>($wert) {</a:t>
            </a:r>
            <a:br>
              <a:rPr kumimoji="0" lang="de-DE" altLang="de-DE" sz="1200" b="0" u="none" strike="noStrike" cap="none" normalizeH="0" baseline="0">
                <a:ln>
                  <a:noFill/>
                </a:ln>
                <a:solidFill>
                  <a:srgbClr val="9876AA"/>
                </a:solidFill>
                <a:effectLst/>
                <a:latin typeface="Consolas" panose="020B0609020204030204" pitchFamily="49" charset="0"/>
              </a:rPr>
            </a:br>
            <a:r>
              <a:rPr kumimoji="0" lang="de-DE" altLang="de-DE" sz="1200" b="0" u="none" strike="noStrike" cap="none" normalizeH="0" baseline="0">
                <a:ln>
                  <a:noFill/>
                </a:ln>
                <a:solidFill>
                  <a:srgbClr val="9876AA"/>
                </a:solidFill>
                <a:effectLst/>
                <a:latin typeface="Consolas" panose="020B0609020204030204" pitchFamily="49" charset="0"/>
              </a:rPr>
              <a:t>    </a:t>
            </a:r>
            <a:r>
              <a:rPr kumimoji="0" lang="de-DE" altLang="de-DE" sz="1200" b="0" u="none" strike="noStrike" cap="none" normalizeH="0" baseline="0">
                <a:ln>
                  <a:noFill/>
                </a:ln>
                <a:solidFill>
                  <a:srgbClr val="CC7832"/>
                </a:solidFill>
                <a:effectLst/>
                <a:latin typeface="Consolas" panose="020B0609020204030204" pitchFamily="49" charset="0"/>
              </a:rPr>
              <a:t>return </a:t>
            </a:r>
            <a:r>
              <a:rPr kumimoji="0" lang="de-DE" altLang="de-DE" sz="1200" b="0" u="none" strike="noStrike" cap="none" normalizeH="0" baseline="0">
                <a:ln>
                  <a:noFill/>
                </a:ln>
                <a:solidFill>
                  <a:srgbClr val="9876AA"/>
                </a:solidFill>
                <a:effectLst/>
                <a:latin typeface="Consolas" panose="020B0609020204030204" pitchFamily="49" charset="0"/>
              </a:rPr>
              <a:t>($wert</a:t>
            </a:r>
            <a:r>
              <a:rPr kumimoji="0" lang="de-DE" altLang="de-DE" sz="1200" b="0" u="none" strike="noStrike" cap="none" normalizeH="0" baseline="0">
                <a:ln>
                  <a:noFill/>
                </a:ln>
                <a:solidFill>
                  <a:srgbClr val="A9B7C6"/>
                </a:solidFill>
                <a:effectLst/>
                <a:latin typeface="Consolas" panose="020B0609020204030204" pitchFamily="49" charset="0"/>
              </a:rPr>
              <a:t>*</a:t>
            </a:r>
            <a:r>
              <a:rPr kumimoji="0" lang="de-DE" altLang="de-DE" sz="1200" b="0" u="none" strike="noStrike" cap="none" normalizeH="0" baseline="0">
                <a:ln>
                  <a:noFill/>
                </a:ln>
                <a:solidFill>
                  <a:srgbClr val="6897BB"/>
                </a:solidFill>
                <a:effectLst/>
                <a:latin typeface="Consolas" panose="020B0609020204030204" pitchFamily="49" charset="0"/>
              </a:rPr>
              <a:t>2</a:t>
            </a:r>
            <a:r>
              <a:rPr kumimoji="0" lang="de-DE" altLang="de-DE" sz="1200" b="0" u="none" strike="noStrike" cap="none" normalizeH="0" baseline="0">
                <a:ln>
                  <a:noFill/>
                </a:ln>
                <a:solidFill>
                  <a:srgbClr val="9876AA"/>
                </a:solidFill>
                <a:effectLst/>
                <a:latin typeface="Consolas" panose="020B0609020204030204" pitchFamily="49" charset="0"/>
              </a:rPr>
              <a:t>)</a:t>
            </a:r>
            <a:r>
              <a:rPr kumimoji="0" lang="de-DE" altLang="de-DE" sz="1200" b="0" u="none" strike="noStrike" cap="none" normalizeH="0" baseline="0">
                <a:ln>
                  <a:noFill/>
                </a:ln>
                <a:solidFill>
                  <a:srgbClr val="CC7832"/>
                </a:solidFill>
                <a:effectLst/>
                <a:latin typeface="Consolas" panose="020B0609020204030204" pitchFamily="49" charset="0"/>
              </a:rPr>
              <a:t>;</a:t>
            </a:r>
            <a:br>
              <a:rPr kumimoji="0" lang="de-DE" altLang="de-DE" sz="1200" b="0" u="none" strike="noStrike" cap="none" normalizeH="0" baseline="0">
                <a:ln>
                  <a:noFill/>
                </a:ln>
                <a:solidFill>
                  <a:srgbClr val="CC7832"/>
                </a:solidFill>
                <a:effectLst/>
                <a:latin typeface="Consolas" panose="020B0609020204030204" pitchFamily="49" charset="0"/>
              </a:rPr>
            </a:br>
            <a:r>
              <a:rPr kumimoji="0" lang="de-DE" altLang="de-DE" sz="1200" b="0" u="none" strike="noStrike" cap="none" normalizeH="0" baseline="0">
                <a:ln>
                  <a:noFill/>
                </a:ln>
                <a:solidFill>
                  <a:srgbClr val="9876AA"/>
                </a:solidFill>
                <a:effectLst/>
                <a:latin typeface="Consolas" panose="020B0609020204030204" pitchFamily="49" charset="0"/>
              </a:rPr>
              <a:t>}</a:t>
            </a:r>
            <a:br>
              <a:rPr kumimoji="0" lang="de-DE" altLang="de-DE" sz="1200" b="0" u="none" strike="noStrike" cap="none" normalizeH="0" baseline="0">
                <a:ln>
                  <a:noFill/>
                </a:ln>
                <a:solidFill>
                  <a:srgbClr val="9876AA"/>
                </a:solidFill>
                <a:effectLst/>
                <a:latin typeface="Consolas" panose="020B0609020204030204" pitchFamily="49" charset="0"/>
              </a:rPr>
            </a:br>
            <a:r>
              <a:rPr kumimoji="0" lang="de-DE" altLang="de-DE" sz="1200" b="0" u="none" strike="noStrike" cap="none" normalizeH="0" baseline="0">
                <a:ln>
                  <a:noFill/>
                </a:ln>
                <a:solidFill>
                  <a:srgbClr val="CC7832"/>
                </a:solidFill>
                <a:effectLst/>
                <a:latin typeface="Consolas" panose="020B0609020204030204" pitchFamily="49" charset="0"/>
              </a:rPr>
              <a:t>print </a:t>
            </a:r>
            <a:r>
              <a:rPr kumimoji="0" lang="de-DE" altLang="de-DE" sz="1200" b="0" u="none" strike="noStrike" cap="none" normalizeH="0" baseline="0">
                <a:ln>
                  <a:noFill/>
                </a:ln>
                <a:solidFill>
                  <a:srgbClr val="A9B7C6"/>
                </a:solidFill>
                <a:effectLst/>
                <a:latin typeface="Consolas" panose="020B0609020204030204" pitchFamily="49" charset="0"/>
              </a:rPr>
              <a:t>verdoppelungAlternative</a:t>
            </a:r>
            <a:r>
              <a:rPr kumimoji="0" lang="de-DE" altLang="de-DE" sz="1200" b="0" u="none" strike="noStrike" cap="none" normalizeH="0" baseline="0">
                <a:ln>
                  <a:noFill/>
                </a:ln>
                <a:solidFill>
                  <a:srgbClr val="9876AA"/>
                </a:solidFill>
                <a:effectLst/>
                <a:latin typeface="Consolas" panose="020B0609020204030204" pitchFamily="49" charset="0"/>
              </a:rPr>
              <a:t>(</a:t>
            </a:r>
            <a:r>
              <a:rPr kumimoji="0" lang="de-DE" altLang="de-DE" sz="1200" b="0" u="none" strike="noStrike" cap="none" normalizeH="0" baseline="0">
                <a:ln>
                  <a:noFill/>
                </a:ln>
                <a:solidFill>
                  <a:srgbClr val="6897BB"/>
                </a:solidFill>
                <a:effectLst/>
                <a:latin typeface="Consolas" panose="020B0609020204030204" pitchFamily="49" charset="0"/>
              </a:rPr>
              <a:t>5</a:t>
            </a:r>
            <a:r>
              <a:rPr kumimoji="0" lang="de-DE" altLang="de-DE" sz="1200" b="0" u="none" strike="noStrike" cap="none" normalizeH="0" baseline="0">
                <a:ln>
                  <a:noFill/>
                </a:ln>
                <a:solidFill>
                  <a:srgbClr val="9876AA"/>
                </a:solidFill>
                <a:effectLst/>
                <a:latin typeface="Consolas" panose="020B0609020204030204" pitchFamily="49" charset="0"/>
              </a:rPr>
              <a:t>)</a:t>
            </a:r>
            <a:r>
              <a:rPr kumimoji="0" lang="de-DE" altLang="de-DE" sz="1200" b="0" u="none" strike="noStrike" cap="none" normalizeH="0" baseline="0">
                <a:ln>
                  <a:noFill/>
                </a:ln>
                <a:solidFill>
                  <a:srgbClr val="CC7832"/>
                </a:solidFill>
                <a:effectLst/>
                <a:latin typeface="Consolas" panose="020B0609020204030204" pitchFamily="49" charset="0"/>
              </a:rPr>
              <a:t>;</a:t>
            </a:r>
            <a:br>
              <a:rPr kumimoji="0" lang="de-DE" altLang="de-DE" sz="1200" b="0" u="none" strike="noStrike" cap="none" normalizeH="0" baseline="0">
                <a:ln>
                  <a:noFill/>
                </a:ln>
                <a:solidFill>
                  <a:srgbClr val="CC7832"/>
                </a:solidFill>
                <a:effectLst/>
                <a:latin typeface="Consolas" panose="020B0609020204030204" pitchFamily="49" charset="0"/>
              </a:rPr>
            </a:br>
            <a:endParaRPr kumimoji="0" lang="de-DE" altLang="de-DE" sz="1200" b="0" u="none" strike="noStrike" cap="none" normalizeH="0" baseline="0">
              <a:ln>
                <a:noFill/>
              </a:ln>
              <a:solidFill>
                <a:schemeClr val="tx1"/>
              </a:solidFill>
              <a:effectLst/>
              <a:latin typeface="Consolas" panose="020B0609020204030204" pitchFamily="49" charset="0"/>
            </a:endParaRPr>
          </a:p>
        </p:txBody>
      </p:sp>
      <p:sp>
        <p:nvSpPr>
          <p:cNvPr id="5" name="Rectangle 2">
            <a:extLst>
              <a:ext uri="{FF2B5EF4-FFF2-40B4-BE49-F238E27FC236}">
                <a16:creationId xmlns:a16="http://schemas.microsoft.com/office/drawing/2014/main" id="{D54A40BB-F776-4897-8C84-10FE4710B0AB}"/>
              </a:ext>
            </a:extLst>
          </p:cNvPr>
          <p:cNvSpPr>
            <a:spLocks noChangeArrowheads="1"/>
          </p:cNvSpPr>
          <p:nvPr/>
        </p:nvSpPr>
        <p:spPr bwMode="auto">
          <a:xfrm>
            <a:off x="4879818" y="1786944"/>
            <a:ext cx="6896440" cy="360098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a:ln>
                  <a:noFill/>
                </a:ln>
                <a:solidFill>
                  <a:srgbClr val="CC7832"/>
                </a:solidFill>
                <a:effectLst/>
                <a:latin typeface="Consolas" panose="020B0609020204030204" pitchFamily="49" charset="0"/>
              </a:rPr>
              <a:t>&lt;?php</a:t>
            </a:r>
            <a:br>
              <a:rPr kumimoji="0" lang="de-DE" altLang="de-DE" sz="1200" b="0" i="0" u="none" strike="noStrike" cap="none" normalizeH="0" baseline="0">
                <a:ln>
                  <a:noFill/>
                </a:ln>
                <a:solidFill>
                  <a:srgbClr val="CC7832"/>
                </a:solidFill>
                <a:effectLst/>
                <a:latin typeface="Consolas" panose="020B0609020204030204" pitchFamily="49" charset="0"/>
              </a:rPr>
            </a:b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function </a:t>
            </a:r>
            <a:r>
              <a:rPr kumimoji="0" lang="de-DE" altLang="de-DE" sz="1200" b="0" i="0" u="none" strike="noStrike" cap="none" normalizeH="0" baseline="0">
                <a:ln>
                  <a:noFill/>
                </a:ln>
                <a:solidFill>
                  <a:srgbClr val="FFC66D"/>
                </a:solidFill>
                <a:effectLst/>
                <a:latin typeface="Consolas" panose="020B0609020204030204" pitchFamily="49" charset="0"/>
              </a:rPr>
              <a:t>verdoppelung_quadrat</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$wert</a:t>
            </a:r>
            <a:r>
              <a:rPr kumimoji="0" lang="de-DE" altLang="de-DE" sz="1200" b="0" i="1" u="none" strike="noStrike" cap="none" normalizeH="0" baseline="0">
                <a:ln>
                  <a:noFill/>
                </a:ln>
                <a:solidFill>
                  <a:srgbClr val="9876AA"/>
                </a:solidFill>
                <a:effectLst/>
                <a:latin typeface="Consolas" panose="020B0609020204030204" pitchFamily="49" charset="0"/>
              </a:rPr>
              <a:t>) {</a:t>
            </a:r>
            <a:br>
              <a:rPr kumimoji="0" lang="de-DE" altLang="de-DE" sz="1200" b="0" i="1" u="none" strike="noStrike" cap="none" normalizeH="0" baseline="0">
                <a:ln>
                  <a:noFill/>
                </a:ln>
                <a:solidFill>
                  <a:srgbClr val="9876AA"/>
                </a:solidFill>
                <a:effectLst/>
                <a:latin typeface="Consolas" panose="020B0609020204030204" pitchFamily="49" charset="0"/>
              </a:rPr>
            </a:br>
            <a:r>
              <a:rPr kumimoji="0" lang="de-DE" altLang="de-DE" sz="1200" b="0" i="1" u="none" strike="noStrike" cap="none" normalizeH="0" baseline="0">
                <a:ln>
                  <a:noFill/>
                </a:ln>
                <a:solidFill>
                  <a:srgbClr val="9876AA"/>
                </a:solidFill>
                <a:effectLst/>
                <a:latin typeface="Consolas" panose="020B0609020204030204" pitchFamily="49" charset="0"/>
              </a:rPr>
              <a:t>    </a:t>
            </a:r>
            <a:r>
              <a:rPr kumimoji="0" lang="de-DE" altLang="de-DE" sz="1200" b="0" i="0" u="none" strike="noStrike" cap="none" normalizeH="0" baseline="0">
                <a:ln>
                  <a:noFill/>
                </a:ln>
                <a:solidFill>
                  <a:srgbClr val="9876AA"/>
                </a:solidFill>
                <a:effectLst/>
                <a:latin typeface="Consolas" panose="020B0609020204030204" pitchFamily="49" charset="0"/>
              </a:rPr>
              <a:t>$doppelt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9876AA"/>
                </a:solidFill>
                <a:effectLst/>
                <a:latin typeface="Consolas" panose="020B0609020204030204" pitchFamily="49" charset="0"/>
              </a:rPr>
              <a:t>$wert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897BB"/>
                </a:solidFill>
                <a:effectLst/>
                <a:latin typeface="Consolas" panose="020B0609020204030204" pitchFamily="49" charset="0"/>
              </a:rPr>
              <a:t>2</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9876AA"/>
                </a:solidFill>
                <a:effectLst/>
                <a:latin typeface="Consolas" panose="020B0609020204030204" pitchFamily="49" charset="0"/>
              </a:rPr>
              <a:t>$quadrat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9876AA"/>
                </a:solidFill>
                <a:effectLst/>
                <a:latin typeface="Consolas" panose="020B0609020204030204" pitchFamily="49" charset="0"/>
              </a:rPr>
              <a:t>$wert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$wert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9876AA"/>
                </a:solidFill>
                <a:effectLst/>
                <a:latin typeface="Consolas" panose="020B0609020204030204" pitchFamily="49" charset="0"/>
              </a:rPr>
              <a:t>$ergebnis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array</a:t>
            </a:r>
            <a:r>
              <a:rPr kumimoji="0" lang="de-DE" altLang="de-DE" sz="1200" b="0" i="1" u="none" strike="noStrike" cap="none" normalizeH="0" baseline="0">
                <a:ln>
                  <a:noFill/>
                </a:ln>
                <a:solidFill>
                  <a:srgbClr val="9876AA"/>
                </a:solidFill>
                <a:effectLst/>
                <a:latin typeface="Consolas" panose="020B0609020204030204" pitchFamily="49" charset="0"/>
              </a:rPr>
              <a:t>(</a:t>
            </a:r>
            <a:br>
              <a:rPr kumimoji="0" lang="de-DE" altLang="de-DE" sz="1200" b="0" i="1" u="none" strike="noStrike" cap="none" normalizeH="0" baseline="0">
                <a:ln>
                  <a:noFill/>
                </a:ln>
                <a:solidFill>
                  <a:srgbClr val="9876AA"/>
                </a:solidFill>
                <a:effectLst/>
                <a:latin typeface="Consolas" panose="020B0609020204030204" pitchFamily="49" charset="0"/>
              </a:rPr>
            </a:br>
            <a:r>
              <a:rPr kumimoji="0" lang="de-DE" altLang="de-DE" sz="1200" b="0" i="1" u="none" strike="noStrike" cap="none" normalizeH="0" baseline="0">
                <a:ln>
                  <a:noFill/>
                </a:ln>
                <a:solidFill>
                  <a:srgbClr val="9876AA"/>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'Verdopplung' </a:t>
            </a:r>
            <a:r>
              <a:rPr kumimoji="0" lang="de-DE" altLang="de-DE" sz="1200" b="0" i="0" u="none" strike="noStrike" cap="none" normalizeH="0" baseline="0">
                <a:ln>
                  <a:noFill/>
                </a:ln>
                <a:solidFill>
                  <a:srgbClr val="A9B7C6"/>
                </a:solidFill>
                <a:effectLst/>
                <a:latin typeface="Consolas" panose="020B0609020204030204" pitchFamily="49" charset="0"/>
              </a:rPr>
              <a:t>=&gt; </a:t>
            </a:r>
            <a:r>
              <a:rPr kumimoji="0" lang="de-DE" altLang="de-DE" sz="1200" b="0" i="0" u="none" strike="noStrike" cap="none" normalizeH="0" baseline="0">
                <a:ln>
                  <a:noFill/>
                </a:ln>
                <a:solidFill>
                  <a:srgbClr val="9876AA"/>
                </a:solidFill>
                <a:effectLst/>
                <a:latin typeface="Consolas" panose="020B0609020204030204" pitchFamily="49" charset="0"/>
              </a:rPr>
              <a:t>$doppelt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'Quadrat' </a:t>
            </a:r>
            <a:r>
              <a:rPr kumimoji="0" lang="de-DE" altLang="de-DE" sz="1200" b="0" i="0" u="none" strike="noStrike" cap="none" normalizeH="0" baseline="0">
                <a:ln>
                  <a:noFill/>
                </a:ln>
                <a:solidFill>
                  <a:srgbClr val="A9B7C6"/>
                </a:solidFill>
                <a:effectLst/>
                <a:latin typeface="Consolas" panose="020B0609020204030204" pitchFamily="49" charset="0"/>
              </a:rPr>
              <a:t>=&gt; </a:t>
            </a:r>
            <a:r>
              <a:rPr kumimoji="0" lang="de-DE" altLang="de-DE" sz="1200" b="0" i="0" u="none" strike="noStrike" cap="none" normalizeH="0" baseline="0">
                <a:ln>
                  <a:noFill/>
                </a:ln>
                <a:solidFill>
                  <a:srgbClr val="9876AA"/>
                </a:solidFill>
                <a:effectLst/>
                <a:latin typeface="Consolas" panose="020B0609020204030204" pitchFamily="49" charset="0"/>
              </a:rPr>
              <a:t>$quadrat</a:t>
            </a:r>
            <a:br>
              <a:rPr kumimoji="0" lang="de-DE" altLang="de-DE" sz="1200" b="0" i="0" u="none" strike="noStrike" cap="none" normalizeH="0" baseline="0">
                <a:ln>
                  <a:noFill/>
                </a:ln>
                <a:solidFill>
                  <a:srgbClr val="9876AA"/>
                </a:solidFill>
                <a:effectLst/>
                <a:latin typeface="Consolas" panose="020B0609020204030204" pitchFamily="49" charset="0"/>
              </a:rPr>
            </a:br>
            <a:r>
              <a:rPr kumimoji="0" lang="de-DE" altLang="de-DE" sz="1200" b="0" i="0" u="none" strike="noStrike" cap="none" normalizeH="0" baseline="0">
                <a:ln>
                  <a:noFill/>
                </a:ln>
                <a:solidFill>
                  <a:srgbClr val="9876AA"/>
                </a:solidFill>
                <a:effectLst/>
                <a:latin typeface="Consolas" panose="020B0609020204030204" pitchFamily="49" charset="0"/>
              </a:rPr>
              <a:t>    </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return </a:t>
            </a:r>
            <a:r>
              <a:rPr kumimoji="0" lang="de-DE" altLang="de-DE" sz="1200" b="0" i="0" u="none" strike="noStrike" cap="none" normalizeH="0" baseline="0">
                <a:ln>
                  <a:noFill/>
                </a:ln>
                <a:solidFill>
                  <a:srgbClr val="9876AA"/>
                </a:solidFill>
                <a:effectLst/>
                <a:latin typeface="Consolas" panose="020B0609020204030204" pitchFamily="49" charset="0"/>
              </a:rPr>
              <a:t>$ergebnis</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1" u="none" strike="noStrike" cap="none" normalizeH="0" baseline="0">
                <a:ln>
                  <a:noFill/>
                </a:ln>
                <a:solidFill>
                  <a:srgbClr val="9876AA"/>
                </a:solidFill>
                <a:effectLst/>
                <a:latin typeface="Consolas" panose="020B0609020204030204" pitchFamily="49" charset="0"/>
              </a:rPr>
              <a:t>}</a:t>
            </a:r>
            <a:br>
              <a:rPr kumimoji="0" lang="de-DE" altLang="de-DE" sz="1200" b="0" i="1" u="none" strike="noStrike" cap="none" normalizeH="0" baseline="0">
                <a:ln>
                  <a:noFill/>
                </a:ln>
                <a:solidFill>
                  <a:srgbClr val="9876AA"/>
                </a:solidFill>
                <a:effectLst/>
                <a:latin typeface="Consolas" panose="020B0609020204030204" pitchFamily="49" charset="0"/>
              </a:rPr>
            </a:br>
            <a:br>
              <a:rPr kumimoji="0" lang="de-DE" altLang="de-DE" sz="1200" b="0" i="1" u="none" strike="noStrike" cap="none" normalizeH="0" baseline="0">
                <a:ln>
                  <a:noFill/>
                </a:ln>
                <a:solidFill>
                  <a:srgbClr val="9876AA"/>
                </a:solidFill>
                <a:effectLst/>
                <a:latin typeface="Consolas" panose="020B0609020204030204" pitchFamily="49" charset="0"/>
              </a:rPr>
            </a:br>
            <a:r>
              <a:rPr kumimoji="0" lang="de-DE" altLang="de-DE" sz="1200" b="0" i="0" u="none" strike="noStrike" cap="none" normalizeH="0" baseline="0">
                <a:ln>
                  <a:noFill/>
                </a:ln>
                <a:solidFill>
                  <a:srgbClr val="9876AA"/>
                </a:solidFill>
                <a:effectLst/>
                <a:latin typeface="Consolas" panose="020B0609020204030204" pitchFamily="49" charset="0"/>
              </a:rPr>
              <a:t>$rueckgabewert </a:t>
            </a:r>
            <a:r>
              <a:rPr kumimoji="0" lang="de-DE" altLang="de-DE" sz="1200" b="0" i="0" u="none" strike="noStrike" cap="none" normalizeH="0" baseline="0">
                <a:ln>
                  <a:noFill/>
                </a:ln>
                <a:solidFill>
                  <a:srgbClr val="A9B7C6"/>
                </a:solidFill>
                <a:effectLst/>
                <a:latin typeface="Consolas" panose="020B0609020204030204" pitchFamily="49" charset="0"/>
              </a:rPr>
              <a:t>= verdoppelung_quadrat</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6897BB"/>
                </a:solidFill>
                <a:effectLst/>
                <a:latin typeface="Consolas" panose="020B0609020204030204" pitchFamily="49" charset="0"/>
              </a:rPr>
              <a:t>3</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9876AA"/>
                </a:solidFill>
                <a:effectLst/>
                <a:latin typeface="Consolas" panose="020B0609020204030204" pitchFamily="49" charset="0"/>
              </a:rPr>
              <a:t>$verdoppelter_wert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9876AA"/>
                </a:solidFill>
                <a:effectLst/>
                <a:latin typeface="Consolas" panose="020B0609020204030204" pitchFamily="49" charset="0"/>
              </a:rPr>
              <a:t>$rueckgabewert</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'Verdopplung'</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9876AA"/>
                </a:solidFill>
                <a:effectLst/>
                <a:latin typeface="Consolas" panose="020B0609020204030204" pitchFamily="49" charset="0"/>
              </a:rPr>
              <a:t>$wert_zum_quadrat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9876AA"/>
                </a:solidFill>
                <a:effectLst/>
                <a:latin typeface="Consolas" panose="020B0609020204030204" pitchFamily="49" charset="0"/>
              </a:rPr>
              <a:t>$rueckgabewert</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'Quadrat'</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print </a:t>
            </a:r>
            <a:r>
              <a:rPr kumimoji="0" lang="de-DE" altLang="de-DE" sz="1200" b="0" i="0" u="none" strike="noStrike" cap="none" normalizeH="0" baseline="0">
                <a:ln>
                  <a:noFill/>
                </a:ln>
                <a:solidFill>
                  <a:srgbClr val="6A8759"/>
                </a:solidFill>
                <a:effectLst/>
                <a:latin typeface="Consolas" panose="020B0609020204030204" pitchFamily="49" charset="0"/>
              </a:rPr>
              <a:t>"Der doppelte Wert dieser Zahl beträgt "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9876AA"/>
                </a:solidFill>
                <a:effectLst/>
                <a:latin typeface="Consolas" panose="020B0609020204030204" pitchFamily="49" charset="0"/>
              </a:rPr>
              <a:t>$verdoppelter_wert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1" u="none" strike="noStrike" cap="none" normalizeH="0" baseline="0">
                <a:ln>
                  <a:noFill/>
                </a:ln>
                <a:solidFill>
                  <a:srgbClr val="9876AA"/>
                </a:solidFill>
                <a:effectLst/>
                <a:latin typeface="Consolas" panose="020B0609020204030204" pitchFamily="49" charset="0"/>
              </a:rPr>
              <a:t>&lt;</a:t>
            </a:r>
            <a:r>
              <a:rPr kumimoji="0" lang="de-DE" altLang="de-DE" sz="1200" b="0" i="0" u="none" strike="noStrike" cap="none" normalizeH="0" baseline="0">
                <a:ln>
                  <a:noFill/>
                </a:ln>
                <a:solidFill>
                  <a:srgbClr val="6A8759"/>
                </a:solidFill>
                <a:effectLst/>
                <a:latin typeface="Consolas" panose="020B0609020204030204" pitchFamily="49" charset="0"/>
              </a:rPr>
              <a:t>br</a:t>
            </a:r>
            <a:r>
              <a:rPr kumimoji="0" lang="de-DE" altLang="de-DE" sz="1200" b="0" i="1" u="none" strike="noStrike" cap="none" normalizeH="0" baseline="0">
                <a:ln>
                  <a:noFill/>
                </a:ln>
                <a:solidFill>
                  <a:srgbClr val="9876AA"/>
                </a:solidFill>
                <a:effectLst/>
                <a:latin typeface="Consolas" panose="020B0609020204030204" pitchFamily="49" charset="0"/>
              </a:rPr>
              <a:t>&gt;</a:t>
            </a:r>
            <a:r>
              <a:rPr kumimoji="0" lang="de-DE" altLang="de-DE" sz="1200" b="0" i="0" u="none" strike="noStrike" cap="none" normalizeH="0" baseline="0">
                <a:ln>
                  <a:noFill/>
                </a:ln>
                <a:solidFill>
                  <a:srgbClr val="CC7832"/>
                </a:solidFill>
                <a:effectLst/>
                <a:latin typeface="Consolas" panose="020B0609020204030204" pitchFamily="49" charset="0"/>
              </a:rPr>
              <a:t>\n</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print </a:t>
            </a:r>
            <a:r>
              <a:rPr kumimoji="0" lang="de-DE" altLang="de-DE" sz="1200" b="0" i="0" u="none" strike="noStrike" cap="none" normalizeH="0" baseline="0">
                <a:ln>
                  <a:noFill/>
                </a:ln>
                <a:solidFill>
                  <a:srgbClr val="6A8759"/>
                </a:solidFill>
                <a:effectLst/>
                <a:latin typeface="Consolas" panose="020B0609020204030204" pitchFamily="49" charset="0"/>
              </a:rPr>
              <a:t>"Das Quadrat dieser Zahl beträgt "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9876AA"/>
                </a:solidFill>
                <a:effectLst/>
                <a:latin typeface="Consolas" panose="020B0609020204030204" pitchFamily="49" charset="0"/>
              </a:rPr>
              <a:t>$wert_zum_quadrat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1" u="none" strike="noStrike" cap="none" normalizeH="0" baseline="0">
                <a:ln>
                  <a:noFill/>
                </a:ln>
                <a:solidFill>
                  <a:srgbClr val="9876AA"/>
                </a:solidFill>
                <a:effectLst/>
                <a:latin typeface="Consolas" panose="020B0609020204030204" pitchFamily="49" charset="0"/>
              </a:rPr>
              <a:t>&lt;</a:t>
            </a:r>
            <a:r>
              <a:rPr kumimoji="0" lang="de-DE" altLang="de-DE" sz="1200" b="0" i="0" u="none" strike="noStrike" cap="none" normalizeH="0" baseline="0">
                <a:ln>
                  <a:noFill/>
                </a:ln>
                <a:solidFill>
                  <a:srgbClr val="6A8759"/>
                </a:solidFill>
                <a:effectLst/>
                <a:latin typeface="Consolas" panose="020B0609020204030204" pitchFamily="49" charset="0"/>
              </a:rPr>
              <a:t>br</a:t>
            </a:r>
            <a:r>
              <a:rPr kumimoji="0" lang="de-DE" altLang="de-DE" sz="1200" b="0" i="1" u="none" strike="noStrike" cap="none" normalizeH="0" baseline="0">
                <a:ln>
                  <a:noFill/>
                </a:ln>
                <a:solidFill>
                  <a:srgbClr val="9876AA"/>
                </a:solidFill>
                <a:effectLst/>
                <a:latin typeface="Consolas" panose="020B0609020204030204" pitchFamily="49" charset="0"/>
              </a:rPr>
              <a:t>&gt;</a:t>
            </a:r>
            <a:r>
              <a:rPr kumimoji="0" lang="de-DE" altLang="de-DE" sz="1200" b="0" i="0" u="none" strike="noStrike" cap="none" normalizeH="0" baseline="0">
                <a:ln>
                  <a:noFill/>
                </a:ln>
                <a:solidFill>
                  <a:srgbClr val="CC7832"/>
                </a:solidFill>
                <a:effectLst/>
                <a:latin typeface="Consolas" panose="020B0609020204030204" pitchFamily="49" charset="0"/>
              </a:rPr>
              <a:t>\n</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endParaRPr kumimoji="0" lang="de-DE" altLang="de-DE" sz="1200" b="0" i="0" u="none" strike="noStrike" cap="none" normalizeH="0" baseline="0">
              <a:ln>
                <a:noFill/>
              </a:ln>
              <a:solidFill>
                <a:schemeClr val="tx1"/>
              </a:solidFill>
              <a:effectLst/>
              <a:latin typeface="Consolas" panose="020B0609020204030204" pitchFamily="49" charset="0"/>
            </a:endParaRPr>
          </a:p>
        </p:txBody>
      </p:sp>
      <p:pic>
        <p:nvPicPr>
          <p:cNvPr id="7" name="Grafik 6">
            <a:extLst>
              <a:ext uri="{FF2B5EF4-FFF2-40B4-BE49-F238E27FC236}">
                <a16:creationId xmlns:a16="http://schemas.microsoft.com/office/drawing/2014/main" id="{27929606-C698-46C5-BA0F-6EFD42757AFF}"/>
              </a:ext>
            </a:extLst>
          </p:cNvPr>
          <p:cNvPicPr>
            <a:picLocks noChangeAspect="1"/>
          </p:cNvPicPr>
          <p:nvPr/>
        </p:nvPicPr>
        <p:blipFill>
          <a:blip r:embed="rId2"/>
          <a:stretch>
            <a:fillRect/>
          </a:stretch>
        </p:blipFill>
        <p:spPr>
          <a:xfrm>
            <a:off x="8423464" y="2767625"/>
            <a:ext cx="2819400" cy="695325"/>
          </a:xfrm>
          <a:prstGeom prst="rect">
            <a:avLst/>
          </a:prstGeom>
        </p:spPr>
      </p:pic>
    </p:spTree>
    <p:extLst>
      <p:ext uri="{BB962C8B-B14F-4D97-AF65-F5344CB8AC3E}">
        <p14:creationId xmlns:p14="http://schemas.microsoft.com/office/powerpoint/2010/main" val="772785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ECE30D-BC0E-4F86-8232-D11610DEE91C}"/>
              </a:ext>
            </a:extLst>
          </p:cNvPr>
          <p:cNvSpPr>
            <a:spLocks noGrp="1"/>
          </p:cNvSpPr>
          <p:nvPr>
            <p:ph type="title"/>
          </p:nvPr>
        </p:nvSpPr>
        <p:spPr/>
        <p:txBody>
          <a:bodyPr/>
          <a:lstStyle/>
          <a:p>
            <a:r>
              <a:rPr lang="de-AT" dirty="0"/>
              <a:t>Eine Funktion in das PHP-Programm einbinden</a:t>
            </a:r>
          </a:p>
        </p:txBody>
      </p:sp>
      <p:sp>
        <p:nvSpPr>
          <p:cNvPr id="3" name="Textplatzhalter 2">
            <a:extLst>
              <a:ext uri="{FF2B5EF4-FFF2-40B4-BE49-F238E27FC236}">
                <a16:creationId xmlns:a16="http://schemas.microsoft.com/office/drawing/2014/main" id="{FB97C2A7-B017-4B03-9F6F-916A38798C20}"/>
              </a:ext>
            </a:extLst>
          </p:cNvPr>
          <p:cNvSpPr>
            <a:spLocks noGrp="1"/>
          </p:cNvSpPr>
          <p:nvPr>
            <p:ph type="body" sz="quarter" idx="13"/>
          </p:nvPr>
        </p:nvSpPr>
        <p:spPr>
          <a:xfrm>
            <a:off x="949136" y="1845037"/>
            <a:ext cx="2545502" cy="286232"/>
          </a:xfrm>
        </p:spPr>
        <p:txBody>
          <a:bodyPr/>
          <a:lstStyle/>
          <a:p>
            <a:r>
              <a:rPr lang="de-AT" dirty="0"/>
              <a:t>File: </a:t>
            </a:r>
            <a:r>
              <a:rPr lang="de-AT" dirty="0" err="1"/>
              <a:t>verdopplung.php</a:t>
            </a:r>
            <a:endParaRPr lang="de-AT" dirty="0"/>
          </a:p>
        </p:txBody>
      </p:sp>
      <p:sp>
        <p:nvSpPr>
          <p:cNvPr id="4" name="Rectangle 1">
            <a:extLst>
              <a:ext uri="{FF2B5EF4-FFF2-40B4-BE49-F238E27FC236}">
                <a16:creationId xmlns:a16="http://schemas.microsoft.com/office/drawing/2014/main" id="{78E911DE-0B40-4C0A-B8BA-B5FE1F76C811}"/>
              </a:ext>
            </a:extLst>
          </p:cNvPr>
          <p:cNvSpPr>
            <a:spLocks noChangeArrowheads="1"/>
          </p:cNvSpPr>
          <p:nvPr/>
        </p:nvSpPr>
        <p:spPr bwMode="auto">
          <a:xfrm>
            <a:off x="949136" y="2250121"/>
            <a:ext cx="2648482" cy="830997"/>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u="none" strike="noStrike" cap="none" normalizeH="0" baseline="0">
                <a:ln>
                  <a:noFill/>
                </a:ln>
                <a:solidFill>
                  <a:srgbClr val="CC7832"/>
                </a:solidFill>
                <a:effectLst/>
                <a:latin typeface="Consolas" panose="020B0609020204030204" pitchFamily="49" charset="0"/>
              </a:rPr>
              <a:t>&lt;?php</a:t>
            </a:r>
            <a:br>
              <a:rPr kumimoji="0" lang="de-DE" altLang="de-DE" sz="1200" b="0" u="none" strike="noStrike" cap="none" normalizeH="0" baseline="0">
                <a:ln>
                  <a:noFill/>
                </a:ln>
                <a:solidFill>
                  <a:srgbClr val="CC7832"/>
                </a:solidFill>
                <a:effectLst/>
                <a:latin typeface="Consolas" panose="020B0609020204030204" pitchFamily="49" charset="0"/>
              </a:rPr>
            </a:br>
            <a:r>
              <a:rPr kumimoji="0" lang="de-DE" altLang="de-DE" sz="1200" b="0" u="none" strike="noStrike" cap="none" normalizeH="0" baseline="0">
                <a:ln>
                  <a:noFill/>
                </a:ln>
                <a:solidFill>
                  <a:srgbClr val="CC7832"/>
                </a:solidFill>
                <a:effectLst/>
                <a:latin typeface="Consolas" panose="020B0609020204030204" pitchFamily="49" charset="0"/>
              </a:rPr>
              <a:t>function </a:t>
            </a:r>
            <a:r>
              <a:rPr kumimoji="0" lang="de-DE" altLang="de-DE" sz="1200" b="0" u="none" strike="noStrike" cap="none" normalizeH="0" baseline="0">
                <a:ln>
                  <a:noFill/>
                </a:ln>
                <a:solidFill>
                  <a:srgbClr val="FFC66D"/>
                </a:solidFill>
                <a:effectLst/>
                <a:latin typeface="Consolas" panose="020B0609020204030204" pitchFamily="49" charset="0"/>
              </a:rPr>
              <a:t>verdopplung</a:t>
            </a:r>
            <a:r>
              <a:rPr kumimoji="0" lang="de-DE" altLang="de-DE" sz="1200" b="0" u="none" strike="noStrike" cap="none" normalizeH="0" baseline="0">
                <a:ln>
                  <a:noFill/>
                </a:ln>
                <a:solidFill>
                  <a:srgbClr val="9876AA"/>
                </a:solidFill>
                <a:effectLst/>
                <a:latin typeface="Consolas" panose="020B0609020204030204" pitchFamily="49" charset="0"/>
              </a:rPr>
              <a:t>($wert) {</a:t>
            </a:r>
            <a:br>
              <a:rPr kumimoji="0" lang="de-DE" altLang="de-DE" sz="1200" b="0" u="none" strike="noStrike" cap="none" normalizeH="0" baseline="0">
                <a:ln>
                  <a:noFill/>
                </a:ln>
                <a:solidFill>
                  <a:srgbClr val="9876AA"/>
                </a:solidFill>
                <a:effectLst/>
                <a:latin typeface="Consolas" panose="020B0609020204030204" pitchFamily="49" charset="0"/>
              </a:rPr>
            </a:br>
            <a:r>
              <a:rPr kumimoji="0" lang="de-DE" altLang="de-DE" sz="1200" b="0" u="none" strike="noStrike" cap="none" normalizeH="0" baseline="0">
                <a:ln>
                  <a:noFill/>
                </a:ln>
                <a:solidFill>
                  <a:srgbClr val="9876AA"/>
                </a:solidFill>
                <a:effectLst/>
                <a:latin typeface="Consolas" panose="020B0609020204030204" pitchFamily="49" charset="0"/>
              </a:rPr>
              <a:t>    </a:t>
            </a:r>
            <a:r>
              <a:rPr kumimoji="0" lang="de-DE" altLang="de-DE" sz="1200" b="0" u="none" strike="noStrike" cap="none" normalizeH="0" baseline="0">
                <a:ln>
                  <a:noFill/>
                </a:ln>
                <a:solidFill>
                  <a:srgbClr val="CC7832"/>
                </a:solidFill>
                <a:effectLst/>
                <a:latin typeface="Consolas" panose="020B0609020204030204" pitchFamily="49" charset="0"/>
              </a:rPr>
              <a:t>return </a:t>
            </a:r>
            <a:r>
              <a:rPr kumimoji="0" lang="de-DE" altLang="de-DE" sz="1200" b="0" u="none" strike="noStrike" cap="none" normalizeH="0" baseline="0">
                <a:ln>
                  <a:noFill/>
                </a:ln>
                <a:solidFill>
                  <a:srgbClr val="9876AA"/>
                </a:solidFill>
                <a:effectLst/>
                <a:latin typeface="Consolas" panose="020B0609020204030204" pitchFamily="49" charset="0"/>
              </a:rPr>
              <a:t>($wert</a:t>
            </a:r>
            <a:r>
              <a:rPr kumimoji="0" lang="de-DE" altLang="de-DE" sz="1200" b="0" u="none" strike="noStrike" cap="none" normalizeH="0" baseline="0">
                <a:ln>
                  <a:noFill/>
                </a:ln>
                <a:solidFill>
                  <a:srgbClr val="A9B7C6"/>
                </a:solidFill>
                <a:effectLst/>
                <a:latin typeface="Consolas" panose="020B0609020204030204" pitchFamily="49" charset="0"/>
              </a:rPr>
              <a:t>*</a:t>
            </a:r>
            <a:r>
              <a:rPr kumimoji="0" lang="de-DE" altLang="de-DE" sz="1200" b="0" u="none" strike="noStrike" cap="none" normalizeH="0" baseline="0">
                <a:ln>
                  <a:noFill/>
                </a:ln>
                <a:solidFill>
                  <a:srgbClr val="6897BB"/>
                </a:solidFill>
                <a:effectLst/>
                <a:latin typeface="Consolas" panose="020B0609020204030204" pitchFamily="49" charset="0"/>
              </a:rPr>
              <a:t>2</a:t>
            </a:r>
            <a:r>
              <a:rPr kumimoji="0" lang="de-DE" altLang="de-DE" sz="1200" b="0" u="none" strike="noStrike" cap="none" normalizeH="0" baseline="0">
                <a:ln>
                  <a:noFill/>
                </a:ln>
                <a:solidFill>
                  <a:srgbClr val="9876AA"/>
                </a:solidFill>
                <a:effectLst/>
                <a:latin typeface="Consolas" panose="020B0609020204030204" pitchFamily="49" charset="0"/>
              </a:rPr>
              <a:t>)</a:t>
            </a:r>
            <a:r>
              <a:rPr kumimoji="0" lang="de-DE" altLang="de-DE" sz="1200" b="0" u="none" strike="noStrike" cap="none" normalizeH="0" baseline="0">
                <a:ln>
                  <a:noFill/>
                </a:ln>
                <a:solidFill>
                  <a:srgbClr val="CC7832"/>
                </a:solidFill>
                <a:effectLst/>
                <a:latin typeface="Consolas" panose="020B0609020204030204" pitchFamily="49" charset="0"/>
              </a:rPr>
              <a:t>;</a:t>
            </a:r>
            <a:br>
              <a:rPr kumimoji="0" lang="de-DE" altLang="de-DE" sz="1200" b="0" u="none" strike="noStrike" cap="none" normalizeH="0" baseline="0">
                <a:ln>
                  <a:noFill/>
                </a:ln>
                <a:solidFill>
                  <a:srgbClr val="CC7832"/>
                </a:solidFill>
                <a:effectLst/>
                <a:latin typeface="Consolas" panose="020B0609020204030204" pitchFamily="49" charset="0"/>
              </a:rPr>
            </a:br>
            <a:r>
              <a:rPr kumimoji="0" lang="de-DE" altLang="de-DE" sz="1200" b="0" u="none" strike="noStrike" cap="none" normalizeH="0" baseline="0">
                <a:ln>
                  <a:noFill/>
                </a:ln>
                <a:solidFill>
                  <a:srgbClr val="9876AA"/>
                </a:solidFill>
                <a:effectLst/>
                <a:latin typeface="Consolas" panose="020B0609020204030204" pitchFamily="49" charset="0"/>
              </a:rPr>
              <a:t>}</a:t>
            </a:r>
            <a:endParaRPr kumimoji="0" lang="de-DE" altLang="de-DE" sz="1200" b="0" u="none" strike="noStrike" cap="none" normalizeH="0" baseline="0">
              <a:ln>
                <a:noFill/>
              </a:ln>
              <a:solidFill>
                <a:schemeClr val="tx1"/>
              </a:solidFill>
              <a:effectLst/>
              <a:latin typeface="Consolas" panose="020B0609020204030204" pitchFamily="49" charset="0"/>
            </a:endParaRPr>
          </a:p>
        </p:txBody>
      </p:sp>
      <p:sp>
        <p:nvSpPr>
          <p:cNvPr id="5" name="Rectangle 2">
            <a:extLst>
              <a:ext uri="{FF2B5EF4-FFF2-40B4-BE49-F238E27FC236}">
                <a16:creationId xmlns:a16="http://schemas.microsoft.com/office/drawing/2014/main" id="{19609AFC-BDE3-472F-9813-3867A7D5A8FB}"/>
              </a:ext>
            </a:extLst>
          </p:cNvPr>
          <p:cNvSpPr>
            <a:spLocks noChangeArrowheads="1"/>
          </p:cNvSpPr>
          <p:nvPr/>
        </p:nvSpPr>
        <p:spPr bwMode="auto">
          <a:xfrm>
            <a:off x="7297093" y="2249447"/>
            <a:ext cx="2903359" cy="830997"/>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u="none" strike="noStrike" cap="none" normalizeH="0" baseline="0">
                <a:ln>
                  <a:noFill/>
                </a:ln>
                <a:solidFill>
                  <a:srgbClr val="CC7832"/>
                </a:solidFill>
                <a:effectLst/>
                <a:latin typeface="Consolas" panose="020B0609020204030204" pitchFamily="49" charset="0"/>
              </a:rPr>
              <a:t>&lt;?php</a:t>
            </a:r>
            <a:br>
              <a:rPr kumimoji="0" lang="de-DE" altLang="de-DE" sz="1200" b="0" u="none" strike="noStrike" cap="none" normalizeH="0" baseline="0">
                <a:ln>
                  <a:noFill/>
                </a:ln>
                <a:solidFill>
                  <a:srgbClr val="CC7832"/>
                </a:solidFill>
                <a:effectLst/>
                <a:latin typeface="Consolas" panose="020B0609020204030204" pitchFamily="49" charset="0"/>
              </a:rPr>
            </a:br>
            <a:r>
              <a:rPr kumimoji="0" lang="de-DE" altLang="de-DE" sz="1200" b="0" u="none" strike="noStrike" cap="none" normalizeH="0" baseline="0">
                <a:ln>
                  <a:noFill/>
                </a:ln>
                <a:solidFill>
                  <a:srgbClr val="CC7832"/>
                </a:solidFill>
                <a:effectLst/>
                <a:latin typeface="Consolas" panose="020B0609020204030204" pitchFamily="49" charset="0"/>
              </a:rPr>
              <a:t>    include </a:t>
            </a:r>
            <a:r>
              <a:rPr kumimoji="0" lang="de-DE" altLang="de-DE" sz="1200" b="0" u="none" strike="noStrike" cap="none" normalizeH="0" baseline="0">
                <a:ln>
                  <a:noFill/>
                </a:ln>
                <a:solidFill>
                  <a:srgbClr val="9876AA"/>
                </a:solidFill>
                <a:effectLst/>
                <a:latin typeface="Consolas" panose="020B0609020204030204" pitchFamily="49" charset="0"/>
              </a:rPr>
              <a:t>(</a:t>
            </a:r>
            <a:r>
              <a:rPr kumimoji="0" lang="de-DE" altLang="de-DE" sz="1200" b="0" u="none" strike="noStrike" cap="none" normalizeH="0" baseline="0">
                <a:ln>
                  <a:noFill/>
                </a:ln>
                <a:solidFill>
                  <a:srgbClr val="6A8759"/>
                </a:solidFill>
                <a:effectLst/>
                <a:latin typeface="Consolas" panose="020B0609020204030204" pitchFamily="49" charset="0"/>
              </a:rPr>
              <a:t>"verdopplung.php"</a:t>
            </a:r>
            <a:r>
              <a:rPr kumimoji="0" lang="de-DE" altLang="de-DE" sz="1200" b="0" u="none" strike="noStrike" cap="none" normalizeH="0" baseline="0">
                <a:ln>
                  <a:noFill/>
                </a:ln>
                <a:solidFill>
                  <a:srgbClr val="9876AA"/>
                </a:solidFill>
                <a:effectLst/>
                <a:latin typeface="Consolas" panose="020B0609020204030204" pitchFamily="49" charset="0"/>
              </a:rPr>
              <a:t>)</a:t>
            </a:r>
            <a:r>
              <a:rPr kumimoji="0" lang="de-DE" altLang="de-DE" sz="1200" b="0" u="none" strike="noStrike" cap="none" normalizeH="0" baseline="0">
                <a:ln>
                  <a:noFill/>
                </a:ln>
                <a:solidFill>
                  <a:srgbClr val="CC7832"/>
                </a:solidFill>
                <a:effectLst/>
                <a:latin typeface="Consolas" panose="020B0609020204030204" pitchFamily="49" charset="0"/>
              </a:rPr>
              <a:t>;</a:t>
            </a:r>
            <a:br>
              <a:rPr kumimoji="0" lang="de-DE" altLang="de-DE" sz="1200" b="0" u="none" strike="noStrike" cap="none" normalizeH="0" baseline="0">
                <a:ln>
                  <a:noFill/>
                </a:ln>
                <a:solidFill>
                  <a:srgbClr val="CC7832"/>
                </a:solidFill>
                <a:effectLst/>
                <a:latin typeface="Consolas" panose="020B0609020204030204" pitchFamily="49" charset="0"/>
              </a:rPr>
            </a:br>
            <a:r>
              <a:rPr kumimoji="0" lang="de-DE" altLang="de-DE" sz="1200" b="0" u="none" strike="noStrike" cap="none" normalizeH="0" baseline="0">
                <a:ln>
                  <a:noFill/>
                </a:ln>
                <a:solidFill>
                  <a:srgbClr val="CC7832"/>
                </a:solidFill>
                <a:effectLst/>
                <a:latin typeface="Consolas" panose="020B0609020204030204" pitchFamily="49" charset="0"/>
              </a:rPr>
              <a:t>    print </a:t>
            </a:r>
            <a:r>
              <a:rPr kumimoji="0" lang="de-DE" altLang="de-DE" sz="1200" b="0" u="none" strike="noStrike" cap="none" normalizeH="0" baseline="0">
                <a:ln>
                  <a:noFill/>
                </a:ln>
                <a:solidFill>
                  <a:srgbClr val="A9B7C6"/>
                </a:solidFill>
                <a:effectLst/>
                <a:latin typeface="Consolas" panose="020B0609020204030204" pitchFamily="49" charset="0"/>
              </a:rPr>
              <a:t>verdopplung</a:t>
            </a:r>
            <a:r>
              <a:rPr kumimoji="0" lang="de-DE" altLang="de-DE" sz="1200" b="0" u="none" strike="noStrike" cap="none" normalizeH="0" baseline="0">
                <a:ln>
                  <a:noFill/>
                </a:ln>
                <a:solidFill>
                  <a:srgbClr val="9876AA"/>
                </a:solidFill>
                <a:effectLst/>
                <a:latin typeface="Consolas" panose="020B0609020204030204" pitchFamily="49" charset="0"/>
              </a:rPr>
              <a:t>(</a:t>
            </a:r>
            <a:r>
              <a:rPr kumimoji="0" lang="de-DE" altLang="de-DE" sz="1200" b="0" u="none" strike="noStrike" cap="none" normalizeH="0" baseline="0">
                <a:ln>
                  <a:noFill/>
                </a:ln>
                <a:solidFill>
                  <a:srgbClr val="6897BB"/>
                </a:solidFill>
                <a:effectLst/>
                <a:latin typeface="Consolas" panose="020B0609020204030204" pitchFamily="49" charset="0"/>
              </a:rPr>
              <a:t>4</a:t>
            </a:r>
            <a:r>
              <a:rPr kumimoji="0" lang="de-DE" altLang="de-DE" sz="1200" b="0" u="none" strike="noStrike" cap="none" normalizeH="0" baseline="0">
                <a:ln>
                  <a:noFill/>
                </a:ln>
                <a:solidFill>
                  <a:srgbClr val="9876AA"/>
                </a:solidFill>
                <a:effectLst/>
                <a:latin typeface="Consolas" panose="020B0609020204030204" pitchFamily="49" charset="0"/>
              </a:rPr>
              <a:t>)</a:t>
            </a:r>
            <a:r>
              <a:rPr kumimoji="0" lang="de-DE" altLang="de-DE" sz="1200" b="0" u="none" strike="noStrike" cap="none" normalizeH="0" baseline="0">
                <a:ln>
                  <a:noFill/>
                </a:ln>
                <a:solidFill>
                  <a:srgbClr val="CC7832"/>
                </a:solidFill>
                <a:effectLst/>
                <a:latin typeface="Consolas" panose="020B0609020204030204" pitchFamily="49" charset="0"/>
              </a:rPr>
              <a:t>;</a:t>
            </a:r>
            <a:br>
              <a:rPr kumimoji="0" lang="de-DE" altLang="de-DE" sz="1200" b="0" u="none" strike="noStrike" cap="none" normalizeH="0" baseline="0">
                <a:ln>
                  <a:noFill/>
                </a:ln>
                <a:solidFill>
                  <a:srgbClr val="CC7832"/>
                </a:solidFill>
                <a:effectLst/>
                <a:latin typeface="Consolas" panose="020B0609020204030204" pitchFamily="49" charset="0"/>
              </a:rPr>
            </a:br>
            <a:endParaRPr kumimoji="0" lang="de-DE" altLang="de-DE" sz="1200" b="0" u="none" strike="noStrike" cap="none" normalizeH="0" baseline="0">
              <a:ln>
                <a:noFill/>
              </a:ln>
              <a:solidFill>
                <a:schemeClr val="tx1"/>
              </a:solidFill>
              <a:effectLst/>
              <a:latin typeface="Consolas" panose="020B0609020204030204" pitchFamily="49" charset="0"/>
            </a:endParaRPr>
          </a:p>
        </p:txBody>
      </p:sp>
      <p:sp>
        <p:nvSpPr>
          <p:cNvPr id="6" name="Textplatzhalter 2">
            <a:extLst>
              <a:ext uri="{FF2B5EF4-FFF2-40B4-BE49-F238E27FC236}">
                <a16:creationId xmlns:a16="http://schemas.microsoft.com/office/drawing/2014/main" id="{FEB82724-DBE2-4C09-B6C0-0CB8AE62F5D0}"/>
              </a:ext>
            </a:extLst>
          </p:cNvPr>
          <p:cNvSpPr txBox="1">
            <a:spLocks/>
          </p:cNvSpPr>
          <p:nvPr/>
        </p:nvSpPr>
        <p:spPr>
          <a:xfrm>
            <a:off x="7297093" y="1845037"/>
            <a:ext cx="2545502"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Hauptfile</a:t>
            </a:r>
          </a:p>
        </p:txBody>
      </p:sp>
    </p:spTree>
    <p:extLst>
      <p:ext uri="{BB962C8B-B14F-4D97-AF65-F5344CB8AC3E}">
        <p14:creationId xmlns:p14="http://schemas.microsoft.com/office/powerpoint/2010/main" val="3962660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8D2D75-31D7-4D89-9D30-0677AE15825A}"/>
              </a:ext>
            </a:extLst>
          </p:cNvPr>
          <p:cNvSpPr>
            <a:spLocks noGrp="1"/>
          </p:cNvSpPr>
          <p:nvPr>
            <p:ph type="title"/>
          </p:nvPr>
        </p:nvSpPr>
        <p:spPr/>
        <p:txBody>
          <a:bodyPr/>
          <a:lstStyle/>
          <a:p>
            <a:r>
              <a:rPr lang="de-AT" dirty="0"/>
              <a:t>Funktionen aus der PHP-Bibliothek verwenden</a:t>
            </a:r>
          </a:p>
        </p:txBody>
      </p:sp>
      <p:pic>
        <p:nvPicPr>
          <p:cNvPr id="5" name="Grafik 4">
            <a:extLst>
              <a:ext uri="{FF2B5EF4-FFF2-40B4-BE49-F238E27FC236}">
                <a16:creationId xmlns:a16="http://schemas.microsoft.com/office/drawing/2014/main" id="{8BF70F07-3524-4EFE-8282-E6B7D47EBC00}"/>
              </a:ext>
            </a:extLst>
          </p:cNvPr>
          <p:cNvPicPr>
            <a:picLocks noChangeAspect="1"/>
          </p:cNvPicPr>
          <p:nvPr/>
        </p:nvPicPr>
        <p:blipFill>
          <a:blip r:embed="rId2"/>
          <a:stretch>
            <a:fillRect/>
          </a:stretch>
        </p:blipFill>
        <p:spPr>
          <a:xfrm>
            <a:off x="6431758" y="1722028"/>
            <a:ext cx="3834567" cy="3680234"/>
          </a:xfrm>
          <a:prstGeom prst="rect">
            <a:avLst/>
          </a:prstGeom>
        </p:spPr>
      </p:pic>
      <p:sp>
        <p:nvSpPr>
          <p:cNvPr id="6" name="Rectangle 1">
            <a:extLst>
              <a:ext uri="{FF2B5EF4-FFF2-40B4-BE49-F238E27FC236}">
                <a16:creationId xmlns:a16="http://schemas.microsoft.com/office/drawing/2014/main" id="{6D0CD613-AF52-4AA5-A956-28E1AA325595}"/>
              </a:ext>
            </a:extLst>
          </p:cNvPr>
          <p:cNvSpPr>
            <a:spLocks noChangeArrowheads="1"/>
          </p:cNvSpPr>
          <p:nvPr/>
        </p:nvSpPr>
        <p:spPr bwMode="auto">
          <a:xfrm>
            <a:off x="2190939" y="2690013"/>
            <a:ext cx="1374094" cy="646331"/>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u="none" strike="noStrike" cap="none" normalizeH="0" baseline="0">
                <a:ln>
                  <a:noFill/>
                </a:ln>
                <a:solidFill>
                  <a:srgbClr val="CC7832"/>
                </a:solidFill>
                <a:effectLst/>
                <a:latin typeface="Consolas" panose="020B0609020204030204" pitchFamily="49" charset="0"/>
              </a:rPr>
              <a:t>&lt;?php</a:t>
            </a:r>
            <a:br>
              <a:rPr kumimoji="0" lang="de-DE" altLang="de-DE" sz="1200" b="0" u="none" strike="noStrike" cap="none" normalizeH="0" baseline="0">
                <a:ln>
                  <a:noFill/>
                </a:ln>
                <a:solidFill>
                  <a:srgbClr val="CC7832"/>
                </a:solidFill>
                <a:effectLst/>
                <a:latin typeface="Consolas" panose="020B0609020204030204" pitchFamily="49" charset="0"/>
              </a:rPr>
            </a:br>
            <a:br>
              <a:rPr kumimoji="0" lang="de-DE" altLang="de-DE" sz="1200" b="0" u="none" strike="noStrike" cap="none" normalizeH="0" baseline="0">
                <a:ln>
                  <a:noFill/>
                </a:ln>
                <a:solidFill>
                  <a:srgbClr val="CC7832"/>
                </a:solidFill>
                <a:effectLst/>
                <a:latin typeface="Consolas" panose="020B0609020204030204" pitchFamily="49" charset="0"/>
              </a:rPr>
            </a:br>
            <a:r>
              <a:rPr kumimoji="0" lang="de-DE" altLang="de-DE" sz="1200" b="0" u="none" strike="noStrike" cap="none" normalizeH="0" baseline="0">
                <a:ln>
                  <a:noFill/>
                </a:ln>
                <a:solidFill>
                  <a:srgbClr val="CC7832"/>
                </a:solidFill>
                <a:effectLst/>
                <a:latin typeface="Consolas" panose="020B0609020204030204" pitchFamily="49" charset="0"/>
              </a:rPr>
              <a:t>    </a:t>
            </a:r>
            <a:r>
              <a:rPr kumimoji="0" lang="de-DE" altLang="de-DE" sz="1200" b="0" u="none" strike="noStrike" cap="none" normalizeH="0" baseline="0">
                <a:ln>
                  <a:noFill/>
                </a:ln>
                <a:solidFill>
                  <a:srgbClr val="A9B7C6"/>
                </a:solidFill>
                <a:effectLst/>
                <a:latin typeface="Consolas" panose="020B0609020204030204" pitchFamily="49" charset="0"/>
              </a:rPr>
              <a:t>phpinfo</a:t>
            </a:r>
            <a:r>
              <a:rPr kumimoji="0" lang="de-DE" altLang="de-DE" sz="1200" b="0" u="none" strike="noStrike" cap="none" normalizeH="0" baseline="0">
                <a:ln>
                  <a:noFill/>
                </a:ln>
                <a:solidFill>
                  <a:srgbClr val="9876AA"/>
                </a:solidFill>
                <a:effectLst/>
                <a:latin typeface="Consolas" panose="020B0609020204030204" pitchFamily="49" charset="0"/>
              </a:rPr>
              <a:t>()</a:t>
            </a:r>
            <a:r>
              <a:rPr kumimoji="0" lang="de-DE" altLang="de-DE" sz="1200" b="0" u="none" strike="noStrike" cap="none" normalizeH="0" baseline="0">
                <a:ln>
                  <a:noFill/>
                </a:ln>
                <a:solidFill>
                  <a:srgbClr val="CC7832"/>
                </a:solidFill>
                <a:effectLst/>
                <a:latin typeface="Consolas" panose="020B0609020204030204" pitchFamily="49" charset="0"/>
              </a:rPr>
              <a:t>;</a:t>
            </a:r>
            <a:endParaRPr kumimoji="0" lang="de-DE" altLang="de-DE" sz="1200" b="0" u="none" strike="noStrike" cap="none" normalizeH="0" baseline="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50725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FF2D91-CA82-4898-9ED5-B4136868AD2B}"/>
              </a:ext>
            </a:extLst>
          </p:cNvPr>
          <p:cNvSpPr>
            <a:spLocks noGrp="1"/>
          </p:cNvSpPr>
          <p:nvPr>
            <p:ph type="title"/>
          </p:nvPr>
        </p:nvSpPr>
        <p:spPr/>
        <p:txBody>
          <a:bodyPr/>
          <a:lstStyle/>
          <a:p>
            <a:r>
              <a:rPr lang="de-AT"/>
              <a:t>Übung</a:t>
            </a:r>
          </a:p>
        </p:txBody>
      </p:sp>
      <p:sp>
        <p:nvSpPr>
          <p:cNvPr id="3" name="Textplatzhalter 2">
            <a:extLst>
              <a:ext uri="{FF2B5EF4-FFF2-40B4-BE49-F238E27FC236}">
                <a16:creationId xmlns:a16="http://schemas.microsoft.com/office/drawing/2014/main" id="{4088F3A9-4865-428D-958D-C1CE5C688D3E}"/>
              </a:ext>
            </a:extLst>
          </p:cNvPr>
          <p:cNvSpPr>
            <a:spLocks noGrp="1"/>
          </p:cNvSpPr>
          <p:nvPr>
            <p:ph type="body" sz="quarter" idx="13"/>
          </p:nvPr>
        </p:nvSpPr>
        <p:spPr>
          <a:xfrm>
            <a:off x="949136" y="1455738"/>
            <a:ext cx="10293728" cy="2093907"/>
          </a:xfrm>
        </p:spPr>
        <p:txBody>
          <a:bodyPr/>
          <a:lstStyle/>
          <a:p>
            <a:pPr marL="342900" indent="-342900">
              <a:buFont typeface="+mj-lt"/>
              <a:buAutoNum type="arabicPeriod"/>
            </a:pPr>
            <a:r>
              <a:rPr lang="de-AT" dirty="0"/>
              <a:t>Erstelle eine Funktion, die die ersten zehn Potenzen einer Zahl berechnet. Dazu kommt der Operator ** zum Einsatz. Diesem wird die Basis vorangestellt und darauf folgt der Exponent. Das Hauptprogramm soll dabei den Ausgangswert übermitteln. Die Rückgabe erfolgt durch ein Array. Die Ausgabe des Arrays erfolgt im Hauptprogramm.</a:t>
            </a:r>
          </a:p>
          <a:p>
            <a:pPr marL="342900" indent="-342900">
              <a:buFont typeface="+mj-lt"/>
              <a:buAutoNum type="arabicPeriod"/>
            </a:pPr>
            <a:r>
              <a:rPr lang="de-AT" dirty="0"/>
              <a:t>Führe nun auch die Ausgabe des Arrays in einer eigenen Funktion durch. Lagere beide Funktionen in eine separate Datei aus und binde diese in das Hauptprogramm ein</a:t>
            </a:r>
          </a:p>
          <a:p>
            <a:pPr marL="342900" indent="-342900">
              <a:buFont typeface="+mj-lt"/>
              <a:buAutoNum type="arabicPeriod"/>
            </a:pPr>
            <a:r>
              <a:rPr lang="de-AT" dirty="0"/>
              <a:t>Suche in der Online-Dokumentation eine Funktion, um die Quadratwurzel einer Zahl zu bestimmen und eine weitere Funktion, mit der du eine Zufallsvariable generierst. Informiere dich über die Anwendung dieser beiden Funktionen. Erstelle nun ein Programm, dass die Wurzel eines zufälligen Werts berechnet und sowohl den Ausgangswert als auch das </a:t>
            </a:r>
            <a:r>
              <a:rPr lang="de-AT"/>
              <a:t>Ergebnis ausgibt.</a:t>
            </a:r>
            <a:endParaRPr lang="de-AT" dirty="0"/>
          </a:p>
        </p:txBody>
      </p:sp>
    </p:spTree>
    <p:extLst>
      <p:ext uri="{BB962C8B-B14F-4D97-AF65-F5344CB8AC3E}">
        <p14:creationId xmlns:p14="http://schemas.microsoft.com/office/powerpoint/2010/main" val="4893627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E0C17C-5353-40D7-821E-B76A597E1E18}"/>
              </a:ext>
            </a:extLst>
          </p:cNvPr>
          <p:cNvSpPr>
            <a:spLocks noGrp="1"/>
          </p:cNvSpPr>
          <p:nvPr>
            <p:ph type="title"/>
          </p:nvPr>
        </p:nvSpPr>
        <p:spPr/>
        <p:txBody>
          <a:bodyPr tIns="0" bIns="0">
            <a:normAutofit/>
          </a:bodyPr>
          <a:lstStyle/>
          <a:p>
            <a:r>
              <a:rPr lang="de-AT" dirty="0">
                <a:solidFill>
                  <a:schemeClr val="tx1"/>
                </a:solidFill>
              </a:rPr>
              <a:t>Ende</a:t>
            </a:r>
            <a:br>
              <a:rPr lang="de-AT" dirty="0">
                <a:solidFill>
                  <a:schemeClr val="tx1"/>
                </a:solidFill>
              </a:rPr>
            </a:br>
            <a:r>
              <a:rPr lang="de-AT" sz="1400" dirty="0">
                <a:solidFill>
                  <a:schemeClr val="tx1"/>
                </a:solidFill>
                <a:effectLst/>
              </a:rPr>
              <a:t>Quelle: PHP </a:t>
            </a:r>
            <a:r>
              <a:rPr lang="de-AT" sz="1400">
                <a:solidFill>
                  <a:schemeClr val="tx1"/>
                </a:solidFill>
                <a:effectLst/>
              </a:rPr>
              <a:t>&amp; MySQL für </a:t>
            </a:r>
            <a:r>
              <a:rPr lang="de-AT" sz="1400" dirty="0">
                <a:solidFill>
                  <a:schemeClr val="tx1"/>
                </a:solidFill>
                <a:effectLst/>
              </a:rPr>
              <a:t>Einsteiger</a:t>
            </a:r>
            <a:br>
              <a:rPr lang="de-AT" sz="1400" dirty="0">
                <a:solidFill>
                  <a:schemeClr val="tx1"/>
                </a:solidFill>
                <a:effectLst/>
              </a:rPr>
            </a:br>
            <a:r>
              <a:rPr lang="de-AT" sz="1400" dirty="0">
                <a:solidFill>
                  <a:schemeClr val="tx1"/>
                </a:solidFill>
                <a:effectLst/>
              </a:rPr>
              <a:t>ISBN: 978-3-96645-009-6</a:t>
            </a:r>
            <a:endParaRPr lang="de-AT" sz="1400" dirty="0">
              <a:solidFill>
                <a:schemeClr val="tx1"/>
              </a:solidFill>
              <a:effectLst/>
              <a:latin typeface="+mn-lt"/>
              <a:ea typeface="+mn-ea"/>
              <a:cs typeface="+mn-cs"/>
            </a:endParaRPr>
          </a:p>
        </p:txBody>
      </p:sp>
    </p:spTree>
    <p:extLst>
      <p:ext uri="{BB962C8B-B14F-4D97-AF65-F5344CB8AC3E}">
        <p14:creationId xmlns:p14="http://schemas.microsoft.com/office/powerpoint/2010/main" val="33818396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44091D62-B7A0-44C2-AD83-394DF6E24553}"/>
              </a:ext>
            </a:extLst>
          </p:cNvPr>
          <p:cNvSpPr>
            <a:spLocks noGrp="1"/>
          </p:cNvSpPr>
          <p:nvPr>
            <p:ph type="title"/>
          </p:nvPr>
        </p:nvSpPr>
        <p:spPr/>
        <p:txBody>
          <a:bodyPr/>
          <a:lstStyle/>
          <a:p>
            <a:r>
              <a:rPr lang="de-AT" dirty="0">
                <a:solidFill>
                  <a:schemeClr val="tx1"/>
                </a:solidFill>
              </a:rPr>
              <a:t>Entscheidungen durch </a:t>
            </a:r>
            <a:r>
              <a:rPr lang="de-AT" dirty="0" err="1">
                <a:solidFill>
                  <a:schemeClr val="tx1"/>
                </a:solidFill>
              </a:rPr>
              <a:t>if</a:t>
            </a:r>
            <a:r>
              <a:rPr lang="de-AT" dirty="0">
                <a:solidFill>
                  <a:schemeClr val="tx1"/>
                </a:solidFill>
              </a:rPr>
              <a:t>-Abfragen</a:t>
            </a:r>
          </a:p>
        </p:txBody>
      </p:sp>
    </p:spTree>
    <p:extLst>
      <p:ext uri="{BB962C8B-B14F-4D97-AF65-F5344CB8AC3E}">
        <p14:creationId xmlns:p14="http://schemas.microsoft.com/office/powerpoint/2010/main" val="9952903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9F9CE2-6A4B-4FE3-A4AB-2CA0C4A0A330}"/>
              </a:ext>
            </a:extLst>
          </p:cNvPr>
          <p:cNvSpPr>
            <a:spLocks noGrp="1"/>
          </p:cNvSpPr>
          <p:nvPr>
            <p:ph type="title"/>
          </p:nvPr>
        </p:nvSpPr>
        <p:spPr/>
        <p:txBody>
          <a:bodyPr/>
          <a:lstStyle/>
          <a:p>
            <a:r>
              <a:rPr lang="de-AT" dirty="0"/>
              <a:t>Verschiedene Vergleichsoperatoren verwenden</a:t>
            </a:r>
          </a:p>
        </p:txBody>
      </p:sp>
      <p:sp>
        <p:nvSpPr>
          <p:cNvPr id="4" name="Rectangle 1">
            <a:extLst>
              <a:ext uri="{FF2B5EF4-FFF2-40B4-BE49-F238E27FC236}">
                <a16:creationId xmlns:a16="http://schemas.microsoft.com/office/drawing/2014/main" id="{F9E935D3-9037-40AC-9E38-7E19AE9448F2}"/>
              </a:ext>
            </a:extLst>
          </p:cNvPr>
          <p:cNvSpPr>
            <a:spLocks noChangeArrowheads="1"/>
          </p:cNvSpPr>
          <p:nvPr/>
        </p:nvSpPr>
        <p:spPr bwMode="auto">
          <a:xfrm>
            <a:off x="3277354" y="1580387"/>
            <a:ext cx="5876930" cy="1569660"/>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u="none" strike="noStrike" cap="none" normalizeH="0" baseline="0" dirty="0">
                <a:ln>
                  <a:noFill/>
                </a:ln>
                <a:solidFill>
                  <a:srgbClr val="CC7832"/>
                </a:solidFill>
                <a:effectLst/>
                <a:latin typeface="Consolas" panose="020B0609020204030204" pitchFamily="49" charset="0"/>
              </a:rPr>
              <a:t>&lt;?</a:t>
            </a:r>
            <a:r>
              <a:rPr kumimoji="0" lang="de-DE" altLang="de-DE" sz="1200" b="0" u="none" strike="noStrike" cap="none" normalizeH="0" baseline="0" dirty="0" err="1">
                <a:ln>
                  <a:noFill/>
                </a:ln>
                <a:solidFill>
                  <a:srgbClr val="CC7832"/>
                </a:solidFill>
                <a:effectLst/>
                <a:latin typeface="Consolas" panose="020B0609020204030204" pitchFamily="49" charset="0"/>
              </a:rPr>
              <a:t>php</a:t>
            </a:r>
            <a:br>
              <a:rPr kumimoji="0" lang="de-DE" altLang="de-DE" sz="1200" b="0" u="none" strike="noStrike" cap="none" normalizeH="0" baseline="0" dirty="0">
                <a:ln>
                  <a:noFill/>
                </a:ln>
                <a:solidFill>
                  <a:srgbClr val="CC7832"/>
                </a:solidFill>
                <a:effectLst/>
                <a:latin typeface="Consolas" panose="020B0609020204030204" pitchFamily="49" charset="0"/>
              </a:rPr>
            </a:br>
            <a:endParaRPr kumimoji="0" lang="de-DE" altLang="de-DE" sz="1200" b="0" u="none" strike="noStrike" cap="none" normalizeH="0" baseline="0" dirty="0">
              <a:ln>
                <a:noFill/>
              </a:ln>
              <a:solidFill>
                <a:srgbClr val="CC783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9876AA"/>
                </a:solidFill>
                <a:effectLst/>
                <a:latin typeface="Consolas" panose="020B0609020204030204" pitchFamily="49" charset="0"/>
              </a:rPr>
              <a:t>$var1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2</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9876AA"/>
                </a:solidFill>
                <a:effectLst/>
                <a:latin typeface="Consolas" panose="020B0609020204030204" pitchFamily="49" charset="0"/>
              </a:rPr>
              <a:t>$var2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7</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err="1">
                <a:ln>
                  <a:noFill/>
                </a:ln>
                <a:solidFill>
                  <a:srgbClr val="CC7832"/>
                </a:solidFill>
                <a:effectLst/>
                <a:latin typeface="Consolas" panose="020B0609020204030204" pitchFamily="49" charset="0"/>
              </a:rPr>
              <a:t>if</a:t>
            </a:r>
            <a:r>
              <a:rPr kumimoji="0" lang="de-DE" altLang="de-DE" sz="1200" b="0" i="1" u="none" strike="noStrike" cap="none" normalizeH="0" baseline="0" dirty="0">
                <a:ln>
                  <a:noFill/>
                </a:ln>
                <a:solidFill>
                  <a:srgbClr val="9876AA"/>
                </a:solidFill>
                <a:effectLst/>
                <a:latin typeface="Consolas" panose="020B0609020204030204" pitchFamily="49" charset="0"/>
              </a:rPr>
              <a:t>(</a:t>
            </a:r>
            <a:r>
              <a:rPr kumimoji="0" lang="de-DE" altLang="de-DE" sz="1200" b="0" i="0" u="none" strike="noStrike" cap="none" normalizeH="0" baseline="0" dirty="0">
                <a:ln>
                  <a:noFill/>
                </a:ln>
                <a:solidFill>
                  <a:srgbClr val="9876AA"/>
                </a:solidFill>
                <a:effectLst/>
                <a:latin typeface="Consolas" panose="020B0609020204030204" pitchFamily="49" charset="0"/>
              </a:rPr>
              <a:t>$var1 </a:t>
            </a:r>
            <a:r>
              <a:rPr kumimoji="0" lang="de-DE" altLang="de-DE" sz="1200" b="0" i="0" u="none" strike="noStrike" cap="none" normalizeH="0" baseline="0" dirty="0">
                <a:ln>
                  <a:noFill/>
                </a:ln>
                <a:solidFill>
                  <a:srgbClr val="A9B7C6"/>
                </a:solidFill>
                <a:effectLst/>
                <a:latin typeface="Consolas" panose="020B0609020204030204" pitchFamily="49" charset="0"/>
              </a:rPr>
              <a:t>&lt; </a:t>
            </a:r>
            <a:r>
              <a:rPr kumimoji="0" lang="de-DE" altLang="de-DE" sz="1200" b="0" i="0" u="none" strike="noStrike" cap="none" normalizeH="0" baseline="0" dirty="0">
                <a:ln>
                  <a:noFill/>
                </a:ln>
                <a:solidFill>
                  <a:srgbClr val="6897BB"/>
                </a:solidFill>
                <a:effectLst/>
                <a:latin typeface="Consolas" panose="020B0609020204030204" pitchFamily="49" charset="0"/>
              </a:rPr>
              <a:t>5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9876AA"/>
                </a:solidFill>
                <a:effectLst/>
                <a:latin typeface="Consolas" panose="020B0609020204030204" pitchFamily="49" charset="0"/>
              </a:rPr>
              <a:t>$var2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7</a:t>
            </a:r>
            <a:r>
              <a:rPr kumimoji="0" lang="de-DE" altLang="de-DE" sz="1200" b="0" i="1" u="none" strike="noStrike" cap="none" normalizeH="0" baseline="0" dirty="0">
                <a:ln>
                  <a:noFill/>
                </a:ln>
                <a:solidFill>
                  <a:srgbClr val="9876AA"/>
                </a:solidFill>
                <a:effectLst/>
                <a:latin typeface="Consolas" panose="020B0609020204030204" pitchFamily="49" charset="0"/>
              </a:rPr>
              <a:t>) {</a:t>
            </a:r>
            <a:br>
              <a:rPr kumimoji="0" lang="de-DE" altLang="de-DE" sz="1200" b="0" i="1" u="none" strike="noStrike" cap="none" normalizeH="0" baseline="0" dirty="0">
                <a:ln>
                  <a:noFill/>
                </a:ln>
                <a:solidFill>
                  <a:srgbClr val="9876AA"/>
                </a:solidFill>
                <a:effectLst/>
                <a:latin typeface="Consolas" panose="020B0609020204030204" pitchFamily="49" charset="0"/>
              </a:rPr>
            </a:br>
            <a:r>
              <a:rPr kumimoji="0" lang="de-DE" altLang="de-DE" sz="1200" b="0" i="1"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print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"Variable 1 ist kleiner als 5 oder Variabel 2 beträgt 7"</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1" u="none" strike="noStrike" cap="none" normalizeH="0" baseline="0" dirty="0">
                <a:ln>
                  <a:noFill/>
                </a:ln>
                <a:solidFill>
                  <a:srgbClr val="9876AA"/>
                </a:solidFill>
                <a:effectLst/>
                <a:latin typeface="Consolas" panose="020B0609020204030204" pitchFamily="49" charset="0"/>
              </a:rPr>
              <a:t>}</a:t>
            </a:r>
            <a:endParaRPr kumimoji="0" lang="de-DE" altLang="de-DE" sz="1200" b="0" i="0" u="none" strike="noStrike" cap="none" normalizeH="0" baseline="0" dirty="0">
              <a:ln>
                <a:noFill/>
              </a:ln>
              <a:solidFill>
                <a:schemeClr val="tx1"/>
              </a:solidFill>
              <a:effectLst/>
              <a:latin typeface="Consolas" panose="020B0609020204030204" pitchFamily="49" charset="0"/>
            </a:endParaRPr>
          </a:p>
        </p:txBody>
      </p:sp>
      <p:sp>
        <p:nvSpPr>
          <p:cNvPr id="5" name="Rectangle 2">
            <a:extLst>
              <a:ext uri="{FF2B5EF4-FFF2-40B4-BE49-F238E27FC236}">
                <a16:creationId xmlns:a16="http://schemas.microsoft.com/office/drawing/2014/main" id="{89604C53-8E72-465A-BE71-61E956858EFD}"/>
              </a:ext>
            </a:extLst>
          </p:cNvPr>
          <p:cNvSpPr>
            <a:spLocks noChangeArrowheads="1"/>
          </p:cNvSpPr>
          <p:nvPr/>
        </p:nvSpPr>
        <p:spPr bwMode="auto">
          <a:xfrm>
            <a:off x="4083113" y="3731994"/>
            <a:ext cx="4177747" cy="1569660"/>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u="none" strike="noStrike" cap="none" normalizeH="0" baseline="0" dirty="0">
                <a:ln>
                  <a:noFill/>
                </a:ln>
                <a:solidFill>
                  <a:srgbClr val="CC7832"/>
                </a:solidFill>
                <a:effectLst/>
                <a:latin typeface="Consolas" panose="020B0609020204030204" pitchFamily="49" charset="0"/>
              </a:rPr>
              <a:t>&lt;?</a:t>
            </a:r>
            <a:r>
              <a:rPr kumimoji="0" lang="de-DE" altLang="de-DE" sz="1200" b="0" u="none" strike="noStrike" cap="none" normalizeH="0" baseline="0" dirty="0" err="1">
                <a:ln>
                  <a:noFill/>
                </a:ln>
                <a:solidFill>
                  <a:srgbClr val="CC7832"/>
                </a:solidFill>
                <a:effectLst/>
                <a:latin typeface="Consolas" panose="020B0609020204030204" pitchFamily="49" charset="0"/>
              </a:rPr>
              <a:t>php</a:t>
            </a:r>
            <a:br>
              <a:rPr kumimoji="0" lang="de-DE" altLang="de-DE" sz="1200" b="0" u="none" strike="noStrike" cap="none" normalizeH="0" baseline="0" dirty="0">
                <a:ln>
                  <a:noFill/>
                </a:ln>
                <a:solidFill>
                  <a:srgbClr val="CC7832"/>
                </a:solidFill>
                <a:effectLst/>
                <a:latin typeface="Consolas" panose="020B0609020204030204" pitchFamily="49" charset="0"/>
              </a:rPr>
            </a:br>
            <a:endParaRPr kumimoji="0" lang="de-DE" altLang="de-DE" sz="1200" b="0" u="none" strike="noStrike" cap="none" normalizeH="0" baseline="0" dirty="0">
              <a:ln>
                <a:noFill/>
              </a:ln>
              <a:solidFill>
                <a:srgbClr val="CC783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9876AA"/>
                </a:solidFill>
                <a:effectLst/>
                <a:latin typeface="Consolas" panose="020B0609020204030204" pitchFamily="49" charset="0"/>
              </a:rPr>
              <a:t>$var1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2</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9876AA"/>
                </a:solidFill>
                <a:effectLst/>
                <a:latin typeface="Consolas" panose="020B0609020204030204" pitchFamily="49" charset="0"/>
              </a:rPr>
              <a:t>$var2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7</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err="1">
                <a:ln>
                  <a:noFill/>
                </a:ln>
                <a:solidFill>
                  <a:srgbClr val="CC7832"/>
                </a:solidFill>
                <a:effectLst/>
                <a:latin typeface="Consolas" panose="020B0609020204030204" pitchFamily="49" charset="0"/>
              </a:rPr>
              <a:t>if</a:t>
            </a:r>
            <a:r>
              <a:rPr kumimoji="0" lang="de-DE" altLang="de-DE" sz="1200" b="0" i="1" u="none" strike="noStrike" cap="none" normalizeH="0" baseline="0" dirty="0">
                <a:ln>
                  <a:noFill/>
                </a:ln>
                <a:solidFill>
                  <a:srgbClr val="9876AA"/>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1" u="none" strike="noStrike" cap="none" normalizeH="0" baseline="0" dirty="0">
                <a:ln>
                  <a:noFill/>
                </a:ln>
                <a:solidFill>
                  <a:srgbClr val="9876AA"/>
                </a:solidFill>
                <a:effectLst/>
                <a:latin typeface="Consolas" panose="020B0609020204030204" pitchFamily="49" charset="0"/>
              </a:rPr>
              <a:t>(</a:t>
            </a:r>
            <a:r>
              <a:rPr kumimoji="0" lang="de-DE" altLang="de-DE" sz="1200" b="0" i="0" u="none" strike="noStrike" cap="none" normalizeH="0" baseline="0" dirty="0">
                <a:ln>
                  <a:noFill/>
                </a:ln>
                <a:solidFill>
                  <a:srgbClr val="9876AA"/>
                </a:solidFill>
                <a:effectLst/>
                <a:latin typeface="Consolas" panose="020B0609020204030204" pitchFamily="49" charset="0"/>
              </a:rPr>
              <a:t>$var2 </a:t>
            </a:r>
            <a:r>
              <a:rPr kumimoji="0" lang="de-DE" altLang="de-DE" sz="1200" b="0" i="0" u="none" strike="noStrike" cap="none" normalizeH="0" baseline="0" dirty="0">
                <a:ln>
                  <a:noFill/>
                </a:ln>
                <a:solidFill>
                  <a:srgbClr val="A9B7C6"/>
                </a:solidFill>
                <a:effectLst/>
                <a:latin typeface="Consolas" panose="020B0609020204030204" pitchFamily="49" charset="0"/>
              </a:rPr>
              <a:t>&lt; </a:t>
            </a:r>
            <a:r>
              <a:rPr kumimoji="0" lang="de-DE" altLang="de-DE" sz="1200" b="0" i="0" u="none" strike="noStrike" cap="none" normalizeH="0" baseline="0" dirty="0">
                <a:ln>
                  <a:noFill/>
                </a:ln>
                <a:solidFill>
                  <a:srgbClr val="6897BB"/>
                </a:solidFill>
                <a:effectLst/>
                <a:latin typeface="Consolas" panose="020B0609020204030204" pitchFamily="49" charset="0"/>
              </a:rPr>
              <a:t>5</a:t>
            </a:r>
            <a:r>
              <a:rPr kumimoji="0" lang="de-DE" altLang="de-DE" sz="1200" b="0" i="1" u="none" strike="noStrike" cap="none" normalizeH="0" baseline="0" dirty="0">
                <a:ln>
                  <a:noFill/>
                </a:ln>
                <a:solidFill>
                  <a:srgbClr val="9876AA"/>
                </a:solidFill>
                <a:effectLst/>
                <a:latin typeface="Consolas" panose="020B0609020204030204" pitchFamily="49" charset="0"/>
              </a:rPr>
              <a:t>)) {</a:t>
            </a:r>
            <a:br>
              <a:rPr kumimoji="0" lang="de-DE" altLang="de-DE" sz="1200" b="0" i="1" u="none" strike="noStrike" cap="none" normalizeH="0" baseline="0" dirty="0">
                <a:ln>
                  <a:noFill/>
                </a:ln>
                <a:solidFill>
                  <a:srgbClr val="9876AA"/>
                </a:solidFill>
                <a:effectLst/>
                <a:latin typeface="Consolas" panose="020B0609020204030204" pitchFamily="49" charset="0"/>
              </a:rPr>
            </a:br>
            <a:r>
              <a:rPr kumimoji="0" lang="de-DE" altLang="de-DE" sz="1200" b="0" i="1"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print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"Variable 2 ist nicht kleiner als 5"</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1" u="none" strike="noStrike" cap="none" normalizeH="0" baseline="0" dirty="0">
                <a:ln>
                  <a:noFill/>
                </a:ln>
                <a:solidFill>
                  <a:srgbClr val="9876AA"/>
                </a:solidFill>
                <a:effectLst/>
                <a:latin typeface="Consolas" panose="020B0609020204030204" pitchFamily="49" charset="0"/>
              </a:rPr>
              <a:t>}</a:t>
            </a:r>
            <a:endParaRPr kumimoji="0" lang="de-DE" altLang="de-DE" sz="1200" b="0" i="0" u="none" strike="noStrike" cap="none" normalizeH="0" baseline="0" dirty="0">
              <a:ln>
                <a:noFill/>
              </a:ln>
              <a:solidFill>
                <a:schemeClr val="tx1"/>
              </a:solidFill>
              <a:effectLst/>
              <a:latin typeface="Consolas" panose="020B0609020204030204" pitchFamily="49" charset="0"/>
            </a:endParaRPr>
          </a:p>
        </p:txBody>
      </p:sp>
      <p:pic>
        <p:nvPicPr>
          <p:cNvPr id="7" name="Grafik 6">
            <a:extLst>
              <a:ext uri="{FF2B5EF4-FFF2-40B4-BE49-F238E27FC236}">
                <a16:creationId xmlns:a16="http://schemas.microsoft.com/office/drawing/2014/main" id="{2879A38C-6E85-433C-BAEC-10108F6D3BB8}"/>
              </a:ext>
            </a:extLst>
          </p:cNvPr>
          <p:cNvPicPr>
            <a:picLocks noChangeAspect="1"/>
          </p:cNvPicPr>
          <p:nvPr/>
        </p:nvPicPr>
        <p:blipFill>
          <a:blip r:embed="rId2"/>
          <a:stretch>
            <a:fillRect/>
          </a:stretch>
        </p:blipFill>
        <p:spPr>
          <a:xfrm>
            <a:off x="5700900" y="1819001"/>
            <a:ext cx="3343275" cy="352425"/>
          </a:xfrm>
          <a:prstGeom prst="rect">
            <a:avLst/>
          </a:prstGeom>
        </p:spPr>
      </p:pic>
      <p:pic>
        <p:nvPicPr>
          <p:cNvPr id="9" name="Grafik 8">
            <a:extLst>
              <a:ext uri="{FF2B5EF4-FFF2-40B4-BE49-F238E27FC236}">
                <a16:creationId xmlns:a16="http://schemas.microsoft.com/office/drawing/2014/main" id="{C5AF872C-4137-48D6-A4D8-40200C62F253}"/>
              </a:ext>
            </a:extLst>
          </p:cNvPr>
          <p:cNvPicPr>
            <a:picLocks noChangeAspect="1"/>
          </p:cNvPicPr>
          <p:nvPr/>
        </p:nvPicPr>
        <p:blipFill>
          <a:blip r:embed="rId3"/>
          <a:stretch>
            <a:fillRect/>
          </a:stretch>
        </p:blipFill>
        <p:spPr>
          <a:xfrm>
            <a:off x="5969065" y="3917269"/>
            <a:ext cx="2105025" cy="285750"/>
          </a:xfrm>
          <a:prstGeom prst="rect">
            <a:avLst/>
          </a:prstGeom>
        </p:spPr>
      </p:pic>
    </p:spTree>
    <p:extLst>
      <p:ext uri="{BB962C8B-B14F-4D97-AF65-F5344CB8AC3E}">
        <p14:creationId xmlns:p14="http://schemas.microsoft.com/office/powerpoint/2010/main" val="775676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421CDE-EC99-4A5F-89F5-B7D42C390BFA}"/>
              </a:ext>
            </a:extLst>
          </p:cNvPr>
          <p:cNvSpPr>
            <a:spLocks noGrp="1"/>
          </p:cNvSpPr>
          <p:nvPr>
            <p:ph type="title"/>
          </p:nvPr>
        </p:nvSpPr>
        <p:spPr/>
        <p:txBody>
          <a:bodyPr/>
          <a:lstStyle/>
          <a:p>
            <a:r>
              <a:rPr lang="de-AT" dirty="0"/>
              <a:t>Else und </a:t>
            </a:r>
            <a:r>
              <a:rPr lang="de-AT" dirty="0" err="1"/>
              <a:t>elseif</a:t>
            </a:r>
            <a:endParaRPr lang="de-AT" dirty="0"/>
          </a:p>
        </p:txBody>
      </p:sp>
      <p:sp>
        <p:nvSpPr>
          <p:cNvPr id="4" name="Rectangle 1">
            <a:extLst>
              <a:ext uri="{FF2B5EF4-FFF2-40B4-BE49-F238E27FC236}">
                <a16:creationId xmlns:a16="http://schemas.microsoft.com/office/drawing/2014/main" id="{620FA0EB-72D3-4CA5-A80B-65FE52775BE9}"/>
              </a:ext>
            </a:extLst>
          </p:cNvPr>
          <p:cNvSpPr>
            <a:spLocks noChangeArrowheads="1"/>
          </p:cNvSpPr>
          <p:nvPr/>
        </p:nvSpPr>
        <p:spPr bwMode="auto">
          <a:xfrm>
            <a:off x="3766241" y="3776721"/>
            <a:ext cx="4347665" cy="1015663"/>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u="none" strike="noStrike" cap="none" normalizeH="0" baseline="0">
                <a:ln>
                  <a:noFill/>
                </a:ln>
                <a:solidFill>
                  <a:srgbClr val="CC7832"/>
                </a:solidFill>
                <a:effectLst/>
                <a:latin typeface="Consolas" panose="020B0609020204030204" pitchFamily="49" charset="0"/>
              </a:rPr>
              <a:t>if</a:t>
            </a:r>
            <a:r>
              <a:rPr kumimoji="0" lang="de-DE" altLang="de-DE" sz="1200" b="0" u="none" strike="noStrike" cap="none" normalizeH="0" baseline="0">
                <a:ln>
                  <a:noFill/>
                </a:ln>
                <a:solidFill>
                  <a:srgbClr val="9876AA"/>
                </a:solidFill>
                <a:effectLst/>
                <a:latin typeface="Consolas" panose="020B0609020204030204" pitchFamily="49" charset="0"/>
              </a:rPr>
              <a:t>($geschlecht </a:t>
            </a:r>
            <a:r>
              <a:rPr kumimoji="0" lang="de-DE" altLang="de-DE" sz="1200" b="0" u="none" strike="noStrike" cap="none" normalizeH="0" baseline="0">
                <a:ln>
                  <a:noFill/>
                </a:ln>
                <a:solidFill>
                  <a:srgbClr val="A9B7C6"/>
                </a:solidFill>
                <a:effectLst/>
                <a:latin typeface="Consolas" panose="020B0609020204030204" pitchFamily="49" charset="0"/>
              </a:rPr>
              <a:t>== </a:t>
            </a:r>
            <a:r>
              <a:rPr kumimoji="0" lang="de-DE" altLang="de-DE" sz="1200" b="0" u="none" strike="noStrike" cap="none" normalizeH="0" baseline="0">
                <a:ln>
                  <a:noFill/>
                </a:ln>
                <a:solidFill>
                  <a:srgbClr val="6A8759"/>
                </a:solidFill>
                <a:effectLst/>
                <a:latin typeface="Consolas" panose="020B0609020204030204" pitchFamily="49" charset="0"/>
              </a:rPr>
              <a:t>"m"</a:t>
            </a:r>
            <a:r>
              <a:rPr kumimoji="0" lang="de-DE" altLang="de-DE" sz="1200" b="0" u="none" strike="noStrike" cap="none" normalizeH="0" baseline="0">
                <a:ln>
                  <a:noFill/>
                </a:ln>
                <a:solidFill>
                  <a:srgbClr val="9876AA"/>
                </a:solidFill>
                <a:effectLst/>
                <a:latin typeface="Consolas" panose="020B0609020204030204" pitchFamily="49" charset="0"/>
              </a:rPr>
              <a:t>) {</a:t>
            </a:r>
            <a:br>
              <a:rPr kumimoji="0" lang="de-DE" altLang="de-DE" sz="1200" b="0" u="none" strike="noStrike" cap="none" normalizeH="0" baseline="0">
                <a:ln>
                  <a:noFill/>
                </a:ln>
                <a:solidFill>
                  <a:srgbClr val="9876AA"/>
                </a:solidFill>
                <a:effectLst/>
                <a:latin typeface="Consolas" panose="020B0609020204030204" pitchFamily="49" charset="0"/>
              </a:rPr>
            </a:br>
            <a:r>
              <a:rPr kumimoji="0" lang="de-DE" altLang="de-DE" sz="1200" b="0" u="none" strike="noStrike" cap="none" normalizeH="0" baseline="0">
                <a:ln>
                  <a:noFill/>
                </a:ln>
                <a:solidFill>
                  <a:srgbClr val="9876AA"/>
                </a:solidFill>
                <a:effectLst/>
                <a:latin typeface="Consolas" panose="020B0609020204030204" pitchFamily="49" charset="0"/>
              </a:rPr>
              <a:t>    </a:t>
            </a:r>
            <a:r>
              <a:rPr kumimoji="0" lang="de-DE" altLang="de-DE" sz="1200" b="0" u="none" strike="noStrike" cap="none" normalizeH="0" baseline="0">
                <a:ln>
                  <a:noFill/>
                </a:ln>
                <a:solidFill>
                  <a:srgbClr val="CC7832"/>
                </a:solidFill>
                <a:effectLst/>
                <a:latin typeface="Consolas" panose="020B0609020204030204" pitchFamily="49" charset="0"/>
              </a:rPr>
              <a:t>print </a:t>
            </a:r>
            <a:r>
              <a:rPr kumimoji="0" lang="de-DE" altLang="de-DE" sz="1200" b="0" u="none" strike="noStrike" cap="none" normalizeH="0" baseline="0">
                <a:ln>
                  <a:noFill/>
                </a:ln>
                <a:solidFill>
                  <a:srgbClr val="6A8759"/>
                </a:solidFill>
                <a:effectLst/>
                <a:latin typeface="Consolas" panose="020B0609020204030204" pitchFamily="49" charset="0"/>
              </a:rPr>
              <a:t>"</a:t>
            </a:r>
            <a:r>
              <a:rPr kumimoji="0" lang="de-DE" altLang="de-DE" sz="1200" b="0" u="none" strike="noStrike" cap="none" normalizeH="0" baseline="0">
                <a:ln>
                  <a:noFill/>
                </a:ln>
                <a:solidFill>
                  <a:srgbClr val="9876AA"/>
                </a:solidFill>
                <a:effectLst/>
                <a:latin typeface="Consolas" panose="020B0609020204030204" pitchFamily="49" charset="0"/>
              </a:rPr>
              <a:t>&lt;</a:t>
            </a:r>
            <a:r>
              <a:rPr kumimoji="0" lang="de-DE" altLang="de-DE" sz="1200" b="0" u="none" strike="noStrike" cap="none" normalizeH="0" baseline="0">
                <a:ln>
                  <a:noFill/>
                </a:ln>
                <a:solidFill>
                  <a:srgbClr val="6A8759"/>
                </a:solidFill>
                <a:effectLst/>
                <a:latin typeface="Consolas" panose="020B0609020204030204" pitchFamily="49" charset="0"/>
              </a:rPr>
              <a:t>h1</a:t>
            </a:r>
            <a:r>
              <a:rPr kumimoji="0" lang="de-DE" altLang="de-DE" sz="1200" b="0" u="none" strike="noStrike" cap="none" normalizeH="0" baseline="0">
                <a:ln>
                  <a:noFill/>
                </a:ln>
                <a:solidFill>
                  <a:srgbClr val="9876AA"/>
                </a:solidFill>
                <a:effectLst/>
                <a:latin typeface="Consolas" panose="020B0609020204030204" pitchFamily="49" charset="0"/>
              </a:rPr>
              <a:t>&gt;</a:t>
            </a:r>
            <a:r>
              <a:rPr kumimoji="0" lang="de-DE" altLang="de-DE" sz="1200" b="0" u="none" strike="noStrike" cap="none" normalizeH="0" baseline="0">
                <a:ln>
                  <a:noFill/>
                </a:ln>
                <a:solidFill>
                  <a:srgbClr val="6A8759"/>
                </a:solidFill>
                <a:effectLst/>
                <a:latin typeface="Consolas" panose="020B0609020204030204" pitchFamily="49" charset="0"/>
              </a:rPr>
              <a:t>Hallo Herr "</a:t>
            </a:r>
            <a:r>
              <a:rPr kumimoji="0" lang="de-DE" altLang="de-DE" sz="1200" b="0" u="none" strike="noStrike" cap="none" normalizeH="0" baseline="0">
                <a:ln>
                  <a:noFill/>
                </a:ln>
                <a:solidFill>
                  <a:srgbClr val="A9B7C6"/>
                </a:solidFill>
                <a:effectLst/>
                <a:latin typeface="Consolas" panose="020B0609020204030204" pitchFamily="49" charset="0"/>
              </a:rPr>
              <a:t>.</a:t>
            </a:r>
            <a:r>
              <a:rPr kumimoji="0" lang="de-DE" altLang="de-DE" sz="1200" b="0" u="none" strike="noStrike" cap="none" normalizeH="0" baseline="0">
                <a:ln>
                  <a:noFill/>
                </a:ln>
                <a:solidFill>
                  <a:srgbClr val="9876AA"/>
                </a:solidFill>
                <a:effectLst/>
                <a:latin typeface="Consolas" panose="020B0609020204030204" pitchFamily="49" charset="0"/>
              </a:rPr>
              <a:t>$nachname</a:t>
            </a:r>
            <a:r>
              <a:rPr kumimoji="0" lang="de-DE" altLang="de-DE" sz="1200" b="0" u="none" strike="noStrike" cap="none" normalizeH="0" baseline="0">
                <a:ln>
                  <a:noFill/>
                </a:ln>
                <a:solidFill>
                  <a:srgbClr val="A9B7C6"/>
                </a:solidFill>
                <a:effectLst/>
                <a:latin typeface="Consolas" panose="020B0609020204030204" pitchFamily="49" charset="0"/>
              </a:rPr>
              <a:t>.</a:t>
            </a:r>
            <a:r>
              <a:rPr kumimoji="0" lang="de-DE" altLang="de-DE" sz="1200" b="0" u="none" strike="noStrike" cap="none" normalizeH="0" baseline="0">
                <a:ln>
                  <a:noFill/>
                </a:ln>
                <a:solidFill>
                  <a:srgbClr val="6A8759"/>
                </a:solidFill>
                <a:effectLst/>
                <a:latin typeface="Consolas" panose="020B0609020204030204" pitchFamily="49" charset="0"/>
              </a:rPr>
              <a:t>"!</a:t>
            </a:r>
            <a:r>
              <a:rPr kumimoji="0" lang="de-DE" altLang="de-DE" sz="1200" b="0" u="none" strike="noStrike" cap="none" normalizeH="0" baseline="0">
                <a:ln>
                  <a:noFill/>
                </a:ln>
                <a:solidFill>
                  <a:srgbClr val="9876AA"/>
                </a:solidFill>
                <a:effectLst/>
                <a:latin typeface="Consolas" panose="020B0609020204030204" pitchFamily="49" charset="0"/>
              </a:rPr>
              <a:t>&lt;/</a:t>
            </a:r>
            <a:r>
              <a:rPr kumimoji="0" lang="de-DE" altLang="de-DE" sz="1200" b="0" u="none" strike="noStrike" cap="none" normalizeH="0" baseline="0">
                <a:ln>
                  <a:noFill/>
                </a:ln>
                <a:solidFill>
                  <a:srgbClr val="6A8759"/>
                </a:solidFill>
                <a:effectLst/>
                <a:latin typeface="Consolas" panose="020B0609020204030204" pitchFamily="49" charset="0"/>
              </a:rPr>
              <a:t>h1</a:t>
            </a:r>
            <a:r>
              <a:rPr kumimoji="0" lang="de-DE" altLang="de-DE" sz="1200" b="0" u="none" strike="noStrike" cap="none" normalizeH="0" baseline="0">
                <a:ln>
                  <a:noFill/>
                </a:ln>
                <a:solidFill>
                  <a:srgbClr val="9876AA"/>
                </a:solidFill>
                <a:effectLst/>
                <a:latin typeface="Consolas" panose="020B0609020204030204" pitchFamily="49" charset="0"/>
              </a:rPr>
              <a:t>&gt;</a:t>
            </a:r>
            <a:r>
              <a:rPr kumimoji="0" lang="de-DE" altLang="de-DE" sz="1200" b="0" u="none" strike="noStrike" cap="none" normalizeH="0" baseline="0">
                <a:ln>
                  <a:noFill/>
                </a:ln>
                <a:solidFill>
                  <a:srgbClr val="CC7832"/>
                </a:solidFill>
                <a:effectLst/>
                <a:latin typeface="Consolas" panose="020B0609020204030204" pitchFamily="49" charset="0"/>
              </a:rPr>
              <a:t>\n</a:t>
            </a:r>
            <a:r>
              <a:rPr kumimoji="0" lang="de-DE" altLang="de-DE" sz="1200" b="0" u="none" strike="noStrike" cap="none" normalizeH="0" baseline="0">
                <a:ln>
                  <a:noFill/>
                </a:ln>
                <a:solidFill>
                  <a:srgbClr val="6A8759"/>
                </a:solidFill>
                <a:effectLst/>
                <a:latin typeface="Consolas" panose="020B0609020204030204" pitchFamily="49" charset="0"/>
              </a:rPr>
              <a:t>"</a:t>
            </a:r>
            <a:r>
              <a:rPr kumimoji="0" lang="de-DE" altLang="de-DE" sz="1200" b="0" u="none" strike="noStrike" cap="none" normalizeH="0" baseline="0">
                <a:ln>
                  <a:noFill/>
                </a:ln>
                <a:solidFill>
                  <a:srgbClr val="CC7832"/>
                </a:solidFill>
                <a:effectLst/>
                <a:latin typeface="Consolas" panose="020B0609020204030204" pitchFamily="49" charset="0"/>
              </a:rPr>
              <a:t>;</a:t>
            </a:r>
            <a:br>
              <a:rPr kumimoji="0" lang="de-DE" altLang="de-DE" sz="1200" b="0" u="none" strike="noStrike" cap="none" normalizeH="0" baseline="0">
                <a:ln>
                  <a:noFill/>
                </a:ln>
                <a:solidFill>
                  <a:srgbClr val="CC7832"/>
                </a:solidFill>
                <a:effectLst/>
                <a:latin typeface="Consolas" panose="020B0609020204030204" pitchFamily="49" charset="0"/>
              </a:rPr>
            </a:br>
            <a:r>
              <a:rPr kumimoji="0" lang="de-DE" altLang="de-DE" sz="1200" b="0" u="none" strike="noStrike" cap="none" normalizeH="0" baseline="0">
                <a:ln>
                  <a:noFill/>
                </a:ln>
                <a:solidFill>
                  <a:srgbClr val="9876AA"/>
                </a:solidFill>
                <a:effectLst/>
                <a:latin typeface="Consolas" panose="020B0609020204030204" pitchFamily="49" charset="0"/>
              </a:rPr>
              <a:t>} </a:t>
            </a:r>
            <a:r>
              <a:rPr kumimoji="0" lang="de-DE" altLang="de-DE" sz="1200" b="0" u="none" strike="noStrike" cap="none" normalizeH="0" baseline="0">
                <a:ln>
                  <a:noFill/>
                </a:ln>
                <a:solidFill>
                  <a:srgbClr val="CC7832"/>
                </a:solidFill>
                <a:effectLst/>
                <a:latin typeface="Consolas" panose="020B0609020204030204" pitchFamily="49" charset="0"/>
              </a:rPr>
              <a:t>else </a:t>
            </a:r>
            <a:r>
              <a:rPr kumimoji="0" lang="de-DE" altLang="de-DE" sz="1200" b="0" u="none" strike="noStrike" cap="none" normalizeH="0" baseline="0">
                <a:ln>
                  <a:noFill/>
                </a:ln>
                <a:solidFill>
                  <a:srgbClr val="9876AA"/>
                </a:solidFill>
                <a:effectLst/>
                <a:latin typeface="Consolas" panose="020B0609020204030204" pitchFamily="49" charset="0"/>
              </a:rPr>
              <a:t>{</a:t>
            </a:r>
            <a:br>
              <a:rPr kumimoji="0" lang="de-DE" altLang="de-DE" sz="1200" b="0" u="none" strike="noStrike" cap="none" normalizeH="0" baseline="0">
                <a:ln>
                  <a:noFill/>
                </a:ln>
                <a:solidFill>
                  <a:srgbClr val="9876AA"/>
                </a:solidFill>
                <a:effectLst/>
                <a:latin typeface="Consolas" panose="020B0609020204030204" pitchFamily="49" charset="0"/>
              </a:rPr>
            </a:br>
            <a:r>
              <a:rPr kumimoji="0" lang="de-DE" altLang="de-DE" sz="1200" b="0" u="none" strike="noStrike" cap="none" normalizeH="0" baseline="0">
                <a:ln>
                  <a:noFill/>
                </a:ln>
                <a:solidFill>
                  <a:srgbClr val="9876AA"/>
                </a:solidFill>
                <a:effectLst/>
                <a:latin typeface="Consolas" panose="020B0609020204030204" pitchFamily="49" charset="0"/>
              </a:rPr>
              <a:t>    </a:t>
            </a:r>
            <a:r>
              <a:rPr kumimoji="0" lang="de-DE" altLang="de-DE" sz="1200" b="0" u="none" strike="noStrike" cap="none" normalizeH="0" baseline="0">
                <a:ln>
                  <a:noFill/>
                </a:ln>
                <a:solidFill>
                  <a:srgbClr val="CC7832"/>
                </a:solidFill>
                <a:effectLst/>
                <a:latin typeface="Consolas" panose="020B0609020204030204" pitchFamily="49" charset="0"/>
              </a:rPr>
              <a:t>print </a:t>
            </a:r>
            <a:r>
              <a:rPr kumimoji="0" lang="de-DE" altLang="de-DE" sz="1200" b="0" u="none" strike="noStrike" cap="none" normalizeH="0" baseline="0">
                <a:ln>
                  <a:noFill/>
                </a:ln>
                <a:solidFill>
                  <a:srgbClr val="6A8759"/>
                </a:solidFill>
                <a:effectLst/>
                <a:latin typeface="Consolas" panose="020B0609020204030204" pitchFamily="49" charset="0"/>
              </a:rPr>
              <a:t>"</a:t>
            </a:r>
            <a:r>
              <a:rPr kumimoji="0" lang="de-DE" altLang="de-DE" sz="1200" b="0" u="none" strike="noStrike" cap="none" normalizeH="0" baseline="0">
                <a:ln>
                  <a:noFill/>
                </a:ln>
                <a:solidFill>
                  <a:srgbClr val="9876AA"/>
                </a:solidFill>
                <a:effectLst/>
                <a:latin typeface="Consolas" panose="020B0609020204030204" pitchFamily="49" charset="0"/>
              </a:rPr>
              <a:t>&lt;</a:t>
            </a:r>
            <a:r>
              <a:rPr kumimoji="0" lang="de-DE" altLang="de-DE" sz="1200" b="0" u="none" strike="noStrike" cap="none" normalizeH="0" baseline="0">
                <a:ln>
                  <a:noFill/>
                </a:ln>
                <a:solidFill>
                  <a:srgbClr val="6A8759"/>
                </a:solidFill>
                <a:effectLst/>
                <a:latin typeface="Consolas" panose="020B0609020204030204" pitchFamily="49" charset="0"/>
              </a:rPr>
              <a:t>h1</a:t>
            </a:r>
            <a:r>
              <a:rPr kumimoji="0" lang="de-DE" altLang="de-DE" sz="1200" b="0" u="none" strike="noStrike" cap="none" normalizeH="0" baseline="0">
                <a:ln>
                  <a:noFill/>
                </a:ln>
                <a:solidFill>
                  <a:srgbClr val="9876AA"/>
                </a:solidFill>
                <a:effectLst/>
                <a:latin typeface="Consolas" panose="020B0609020204030204" pitchFamily="49" charset="0"/>
              </a:rPr>
              <a:t>&gt;</a:t>
            </a:r>
            <a:r>
              <a:rPr kumimoji="0" lang="de-DE" altLang="de-DE" sz="1200" b="0" u="none" strike="noStrike" cap="none" normalizeH="0" baseline="0">
                <a:ln>
                  <a:noFill/>
                </a:ln>
                <a:solidFill>
                  <a:srgbClr val="6A8759"/>
                </a:solidFill>
                <a:effectLst/>
                <a:latin typeface="Consolas" panose="020B0609020204030204" pitchFamily="49" charset="0"/>
              </a:rPr>
              <a:t>Hallo Frau "</a:t>
            </a:r>
            <a:r>
              <a:rPr kumimoji="0" lang="de-DE" altLang="de-DE" sz="1200" b="0" u="none" strike="noStrike" cap="none" normalizeH="0" baseline="0">
                <a:ln>
                  <a:noFill/>
                </a:ln>
                <a:solidFill>
                  <a:srgbClr val="A9B7C6"/>
                </a:solidFill>
                <a:effectLst/>
                <a:latin typeface="Consolas" panose="020B0609020204030204" pitchFamily="49" charset="0"/>
              </a:rPr>
              <a:t>.</a:t>
            </a:r>
            <a:r>
              <a:rPr kumimoji="0" lang="de-DE" altLang="de-DE" sz="1200" b="0" u="none" strike="noStrike" cap="none" normalizeH="0" baseline="0">
                <a:ln>
                  <a:noFill/>
                </a:ln>
                <a:solidFill>
                  <a:srgbClr val="9876AA"/>
                </a:solidFill>
                <a:effectLst/>
                <a:latin typeface="Consolas" panose="020B0609020204030204" pitchFamily="49" charset="0"/>
              </a:rPr>
              <a:t>$nachname</a:t>
            </a:r>
            <a:r>
              <a:rPr kumimoji="0" lang="de-DE" altLang="de-DE" sz="1200" b="0" u="none" strike="noStrike" cap="none" normalizeH="0" baseline="0">
                <a:ln>
                  <a:noFill/>
                </a:ln>
                <a:solidFill>
                  <a:srgbClr val="A9B7C6"/>
                </a:solidFill>
                <a:effectLst/>
                <a:latin typeface="Consolas" panose="020B0609020204030204" pitchFamily="49" charset="0"/>
              </a:rPr>
              <a:t>.</a:t>
            </a:r>
            <a:r>
              <a:rPr kumimoji="0" lang="de-DE" altLang="de-DE" sz="1200" b="0" u="none" strike="noStrike" cap="none" normalizeH="0" baseline="0">
                <a:ln>
                  <a:noFill/>
                </a:ln>
                <a:solidFill>
                  <a:srgbClr val="6A8759"/>
                </a:solidFill>
                <a:effectLst/>
                <a:latin typeface="Consolas" panose="020B0609020204030204" pitchFamily="49" charset="0"/>
              </a:rPr>
              <a:t>"!</a:t>
            </a:r>
            <a:r>
              <a:rPr kumimoji="0" lang="de-DE" altLang="de-DE" sz="1200" b="0" u="none" strike="noStrike" cap="none" normalizeH="0" baseline="0">
                <a:ln>
                  <a:noFill/>
                </a:ln>
                <a:solidFill>
                  <a:srgbClr val="9876AA"/>
                </a:solidFill>
                <a:effectLst/>
                <a:latin typeface="Consolas" panose="020B0609020204030204" pitchFamily="49" charset="0"/>
              </a:rPr>
              <a:t>&lt;/</a:t>
            </a:r>
            <a:r>
              <a:rPr kumimoji="0" lang="de-DE" altLang="de-DE" sz="1200" b="0" u="none" strike="noStrike" cap="none" normalizeH="0" baseline="0">
                <a:ln>
                  <a:noFill/>
                </a:ln>
                <a:solidFill>
                  <a:srgbClr val="6A8759"/>
                </a:solidFill>
                <a:effectLst/>
                <a:latin typeface="Consolas" panose="020B0609020204030204" pitchFamily="49" charset="0"/>
              </a:rPr>
              <a:t>h1</a:t>
            </a:r>
            <a:r>
              <a:rPr kumimoji="0" lang="de-DE" altLang="de-DE" sz="1200" b="0" u="none" strike="noStrike" cap="none" normalizeH="0" baseline="0">
                <a:ln>
                  <a:noFill/>
                </a:ln>
                <a:solidFill>
                  <a:srgbClr val="9876AA"/>
                </a:solidFill>
                <a:effectLst/>
                <a:latin typeface="Consolas" panose="020B0609020204030204" pitchFamily="49" charset="0"/>
              </a:rPr>
              <a:t>&gt;</a:t>
            </a:r>
            <a:r>
              <a:rPr kumimoji="0" lang="de-DE" altLang="de-DE" sz="1200" b="0" u="none" strike="noStrike" cap="none" normalizeH="0" baseline="0">
                <a:ln>
                  <a:noFill/>
                </a:ln>
                <a:solidFill>
                  <a:srgbClr val="CC7832"/>
                </a:solidFill>
                <a:effectLst/>
                <a:latin typeface="Consolas" panose="020B0609020204030204" pitchFamily="49" charset="0"/>
              </a:rPr>
              <a:t>\n</a:t>
            </a:r>
            <a:r>
              <a:rPr kumimoji="0" lang="de-DE" altLang="de-DE" sz="1200" b="0" u="none" strike="noStrike" cap="none" normalizeH="0" baseline="0">
                <a:ln>
                  <a:noFill/>
                </a:ln>
                <a:solidFill>
                  <a:srgbClr val="6A8759"/>
                </a:solidFill>
                <a:effectLst/>
                <a:latin typeface="Consolas" panose="020B0609020204030204" pitchFamily="49" charset="0"/>
              </a:rPr>
              <a:t>"</a:t>
            </a:r>
            <a:r>
              <a:rPr kumimoji="0" lang="de-DE" altLang="de-DE" sz="1200" b="0" u="none" strike="noStrike" cap="none" normalizeH="0" baseline="0">
                <a:ln>
                  <a:noFill/>
                </a:ln>
                <a:solidFill>
                  <a:srgbClr val="CC7832"/>
                </a:solidFill>
                <a:effectLst/>
                <a:latin typeface="Consolas" panose="020B0609020204030204" pitchFamily="49" charset="0"/>
              </a:rPr>
              <a:t>;</a:t>
            </a:r>
            <a:br>
              <a:rPr kumimoji="0" lang="de-DE" altLang="de-DE" sz="1200" b="0" u="none" strike="noStrike" cap="none" normalizeH="0" baseline="0">
                <a:ln>
                  <a:noFill/>
                </a:ln>
                <a:solidFill>
                  <a:srgbClr val="CC7832"/>
                </a:solidFill>
                <a:effectLst/>
                <a:latin typeface="Consolas" panose="020B0609020204030204" pitchFamily="49" charset="0"/>
              </a:rPr>
            </a:br>
            <a:r>
              <a:rPr kumimoji="0" lang="de-DE" altLang="de-DE" sz="1200" b="0" u="none" strike="noStrike" cap="none" normalizeH="0" baseline="0">
                <a:ln>
                  <a:noFill/>
                </a:ln>
                <a:solidFill>
                  <a:srgbClr val="9876AA"/>
                </a:solidFill>
                <a:effectLst/>
                <a:latin typeface="Consolas" panose="020B0609020204030204" pitchFamily="49" charset="0"/>
              </a:rPr>
              <a:t>}</a:t>
            </a:r>
            <a:endParaRPr kumimoji="0" lang="de-DE" altLang="de-DE" sz="1200" b="0" u="none" strike="noStrike" cap="none" normalizeH="0" baseline="0">
              <a:ln>
                <a:noFill/>
              </a:ln>
              <a:solidFill>
                <a:schemeClr val="tx1"/>
              </a:solidFill>
              <a:effectLst/>
              <a:latin typeface="Consolas" panose="020B0609020204030204" pitchFamily="49" charset="0"/>
            </a:endParaRPr>
          </a:p>
        </p:txBody>
      </p:sp>
      <p:sp>
        <p:nvSpPr>
          <p:cNvPr id="5" name="Rectangle 2">
            <a:extLst>
              <a:ext uri="{FF2B5EF4-FFF2-40B4-BE49-F238E27FC236}">
                <a16:creationId xmlns:a16="http://schemas.microsoft.com/office/drawing/2014/main" id="{65D958DC-79E2-42DF-A3D5-969D31C02D5D}"/>
              </a:ext>
            </a:extLst>
          </p:cNvPr>
          <p:cNvSpPr>
            <a:spLocks noChangeArrowheads="1"/>
          </p:cNvSpPr>
          <p:nvPr/>
        </p:nvSpPr>
        <p:spPr bwMode="auto">
          <a:xfrm>
            <a:off x="3766241" y="2087015"/>
            <a:ext cx="4347665" cy="1384995"/>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u="none" strike="noStrike" cap="none" normalizeH="0" baseline="0" dirty="0" err="1">
                <a:ln>
                  <a:noFill/>
                </a:ln>
                <a:solidFill>
                  <a:srgbClr val="CC7832"/>
                </a:solidFill>
                <a:effectLst/>
                <a:latin typeface="Consolas" panose="020B0609020204030204" pitchFamily="49" charset="0"/>
              </a:rPr>
              <a:t>if</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geschlecht</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A8759"/>
                </a:solidFill>
                <a:effectLst/>
                <a:latin typeface="Consolas" panose="020B0609020204030204" pitchFamily="49" charset="0"/>
              </a:rPr>
              <a:t>"m"</a:t>
            </a:r>
            <a:r>
              <a:rPr kumimoji="0" lang="de-DE" altLang="de-DE" sz="1200" b="0" u="none" strike="noStrike" cap="none" normalizeH="0" baseline="0" dirty="0">
                <a:ln>
                  <a:noFill/>
                </a:ln>
                <a:solidFill>
                  <a:srgbClr val="9876AA"/>
                </a:solidFill>
                <a:effectLst/>
                <a:latin typeface="Consolas" panose="020B0609020204030204" pitchFamily="49" charset="0"/>
              </a:rPr>
              <a:t>) {</a:t>
            </a:r>
            <a:br>
              <a:rPr kumimoji="0" lang="de-DE" altLang="de-DE" sz="1200" b="0" u="none" strike="noStrike" cap="none" normalizeH="0" baseline="0" dirty="0">
                <a:ln>
                  <a:noFill/>
                </a:ln>
                <a:solidFill>
                  <a:srgbClr val="9876AA"/>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err="1">
                <a:ln>
                  <a:noFill/>
                </a:ln>
                <a:solidFill>
                  <a:srgbClr val="CC7832"/>
                </a:solidFill>
                <a:effectLst/>
                <a:latin typeface="Consolas" panose="020B0609020204030204" pitchFamily="49" charset="0"/>
              </a:rPr>
              <a:t>print</a:t>
            </a: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a:ln>
                  <a:noFill/>
                </a:ln>
                <a:solidFill>
                  <a:srgbClr val="6A8759"/>
                </a:solidFill>
                <a:effectLst/>
                <a:latin typeface="Consolas" panose="020B0609020204030204" pitchFamily="49" charset="0"/>
              </a:rPr>
              <a:t>"</a:t>
            </a:r>
            <a:r>
              <a:rPr kumimoji="0" lang="de-DE" altLang="de-DE" sz="1200" b="0" u="none" strike="noStrike" cap="none" normalizeH="0" baseline="0" dirty="0">
                <a:ln>
                  <a:noFill/>
                </a:ln>
                <a:solidFill>
                  <a:srgbClr val="9876AA"/>
                </a:solidFill>
                <a:effectLst/>
                <a:latin typeface="Consolas" panose="020B0609020204030204" pitchFamily="49" charset="0"/>
              </a:rPr>
              <a:t>&lt;</a:t>
            </a:r>
            <a:r>
              <a:rPr kumimoji="0" lang="de-DE" altLang="de-DE" sz="1200" b="0" u="none" strike="noStrike" cap="none" normalizeH="0" baseline="0" dirty="0">
                <a:ln>
                  <a:noFill/>
                </a:ln>
                <a:solidFill>
                  <a:srgbClr val="6A8759"/>
                </a:solidFill>
                <a:effectLst/>
                <a:latin typeface="Consolas" panose="020B0609020204030204" pitchFamily="49" charset="0"/>
              </a:rPr>
              <a:t>h1</a:t>
            </a:r>
            <a:r>
              <a:rPr kumimoji="0" lang="de-DE" altLang="de-DE" sz="1200" b="0" u="none" strike="noStrike" cap="none" normalizeH="0" baseline="0" dirty="0">
                <a:ln>
                  <a:noFill/>
                </a:ln>
                <a:solidFill>
                  <a:srgbClr val="9876AA"/>
                </a:solidFill>
                <a:effectLst/>
                <a:latin typeface="Consolas" panose="020B0609020204030204" pitchFamily="49" charset="0"/>
              </a:rPr>
              <a:t>&gt;</a:t>
            </a:r>
            <a:r>
              <a:rPr kumimoji="0" lang="de-DE" altLang="de-DE" sz="1200" b="0" u="none" strike="noStrike" cap="none" normalizeH="0" baseline="0" dirty="0">
                <a:ln>
                  <a:noFill/>
                </a:ln>
                <a:solidFill>
                  <a:srgbClr val="6A8759"/>
                </a:solidFill>
                <a:effectLst/>
                <a:latin typeface="Consolas" panose="020B0609020204030204" pitchFamily="49" charset="0"/>
              </a:rPr>
              <a:t>Hallo Herr "</a:t>
            </a:r>
            <a:r>
              <a:rPr kumimoji="0" lang="de-DE" altLang="de-DE" sz="1200" b="0" u="none" strike="noStrike" cap="none" normalizeH="0" baseline="0" dirty="0">
                <a:ln>
                  <a:noFill/>
                </a:ln>
                <a:solidFill>
                  <a:srgbClr val="A9B7C6"/>
                </a:solidFill>
                <a:effectLst/>
                <a:latin typeface="Consolas" panose="020B0609020204030204" pitchFamily="49" charset="0"/>
              </a:rPr>
              <a: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nachname</a:t>
            </a:r>
            <a:r>
              <a:rPr kumimoji="0" lang="de-DE" altLang="de-DE" sz="1200" b="0" u="none" strike="noStrike" cap="none" normalizeH="0" baseline="0" dirty="0">
                <a:ln>
                  <a:noFill/>
                </a:ln>
                <a:solidFill>
                  <a:srgbClr val="A9B7C6"/>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a:t>
            </a:r>
            <a:r>
              <a:rPr kumimoji="0" lang="de-DE" altLang="de-DE" sz="1200" b="0" u="none" strike="noStrike" cap="none" normalizeH="0" baseline="0" dirty="0">
                <a:ln>
                  <a:noFill/>
                </a:ln>
                <a:solidFill>
                  <a:srgbClr val="9876AA"/>
                </a:solidFill>
                <a:effectLst/>
                <a:latin typeface="Consolas" panose="020B0609020204030204" pitchFamily="49" charset="0"/>
              </a:rPr>
              <a:t>&lt;/</a:t>
            </a:r>
            <a:r>
              <a:rPr kumimoji="0" lang="de-DE" altLang="de-DE" sz="1200" b="0" u="none" strike="noStrike" cap="none" normalizeH="0" baseline="0" dirty="0">
                <a:ln>
                  <a:noFill/>
                </a:ln>
                <a:solidFill>
                  <a:srgbClr val="6A8759"/>
                </a:solidFill>
                <a:effectLst/>
                <a:latin typeface="Consolas" panose="020B0609020204030204" pitchFamily="49" charset="0"/>
              </a:rPr>
              <a:t>h1</a:t>
            </a:r>
            <a:r>
              <a:rPr kumimoji="0" lang="de-DE" altLang="de-DE" sz="1200" b="0" u="none" strike="noStrike" cap="none" normalizeH="0" baseline="0" dirty="0">
                <a:ln>
                  <a:noFill/>
                </a:ln>
                <a:solidFill>
                  <a:srgbClr val="9876AA"/>
                </a:solidFill>
                <a:effectLst/>
                <a:latin typeface="Consolas" panose="020B0609020204030204" pitchFamily="49" charset="0"/>
              </a:rPr>
              <a:t>&gt;</a:t>
            </a:r>
            <a:r>
              <a:rPr kumimoji="0" lang="de-DE" altLang="de-DE" sz="1200" b="0" u="none" strike="noStrike" cap="none" normalizeH="0" baseline="0" dirty="0">
                <a:ln>
                  <a:noFill/>
                </a:ln>
                <a:solidFill>
                  <a:srgbClr val="CC7832"/>
                </a:solidFill>
                <a:effectLst/>
                <a:latin typeface="Consolas" panose="020B0609020204030204" pitchFamily="49" charset="0"/>
              </a:rPr>
              <a:t>\n</a:t>
            </a:r>
            <a:r>
              <a:rPr kumimoji="0" lang="de-DE" altLang="de-DE" sz="1200" b="0" u="none" strike="noStrike" cap="none" normalizeH="0" baseline="0" dirty="0">
                <a:ln>
                  <a:noFill/>
                </a:ln>
                <a:solidFill>
                  <a:srgbClr val="6A8759"/>
                </a:solidFill>
                <a:effectLst/>
                <a:latin typeface="Consolas" panose="020B0609020204030204" pitchFamily="49" charset="0"/>
              </a:rPr>
              <a:t>"</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err="1">
                <a:ln>
                  <a:noFill/>
                </a:ln>
                <a:solidFill>
                  <a:srgbClr val="CC7832"/>
                </a:solidFill>
                <a:effectLst/>
                <a:latin typeface="Consolas" panose="020B0609020204030204" pitchFamily="49" charset="0"/>
              </a:rPr>
              <a:t>elseif</a:t>
            </a: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geschlecht</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A8759"/>
                </a:solidFill>
                <a:effectLst/>
                <a:latin typeface="Consolas" panose="020B0609020204030204" pitchFamily="49" charset="0"/>
              </a:rPr>
              <a:t>"w"</a:t>
            </a:r>
            <a:r>
              <a:rPr kumimoji="0" lang="de-DE" altLang="de-DE" sz="1200" b="0" u="none" strike="noStrike" cap="none" normalizeH="0" baseline="0" dirty="0">
                <a:ln>
                  <a:noFill/>
                </a:ln>
                <a:solidFill>
                  <a:srgbClr val="9876AA"/>
                </a:solidFill>
                <a:effectLst/>
                <a:latin typeface="Consolas" panose="020B0609020204030204" pitchFamily="49" charset="0"/>
              </a:rPr>
              <a:t>) {</a:t>
            </a:r>
            <a:br>
              <a:rPr kumimoji="0" lang="de-DE" altLang="de-DE" sz="1200" b="0" u="none" strike="noStrike" cap="none" normalizeH="0" baseline="0" dirty="0">
                <a:ln>
                  <a:noFill/>
                </a:ln>
                <a:solidFill>
                  <a:srgbClr val="9876AA"/>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err="1">
                <a:ln>
                  <a:noFill/>
                </a:ln>
                <a:solidFill>
                  <a:srgbClr val="CC7832"/>
                </a:solidFill>
                <a:effectLst/>
                <a:latin typeface="Consolas" panose="020B0609020204030204" pitchFamily="49" charset="0"/>
              </a:rPr>
              <a:t>print</a:t>
            </a: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a:ln>
                  <a:noFill/>
                </a:ln>
                <a:solidFill>
                  <a:srgbClr val="6A8759"/>
                </a:solidFill>
                <a:effectLst/>
                <a:latin typeface="Consolas" panose="020B0609020204030204" pitchFamily="49" charset="0"/>
              </a:rPr>
              <a:t>"</a:t>
            </a:r>
            <a:r>
              <a:rPr kumimoji="0" lang="de-DE" altLang="de-DE" sz="1200" b="0" u="none" strike="noStrike" cap="none" normalizeH="0" baseline="0" dirty="0">
                <a:ln>
                  <a:noFill/>
                </a:ln>
                <a:solidFill>
                  <a:srgbClr val="9876AA"/>
                </a:solidFill>
                <a:effectLst/>
                <a:latin typeface="Consolas" panose="020B0609020204030204" pitchFamily="49" charset="0"/>
              </a:rPr>
              <a:t>&lt;</a:t>
            </a:r>
            <a:r>
              <a:rPr kumimoji="0" lang="de-DE" altLang="de-DE" sz="1200" b="0" u="none" strike="noStrike" cap="none" normalizeH="0" baseline="0" dirty="0">
                <a:ln>
                  <a:noFill/>
                </a:ln>
                <a:solidFill>
                  <a:srgbClr val="6A8759"/>
                </a:solidFill>
                <a:effectLst/>
                <a:latin typeface="Consolas" panose="020B0609020204030204" pitchFamily="49" charset="0"/>
              </a:rPr>
              <a:t>h1</a:t>
            </a:r>
            <a:r>
              <a:rPr kumimoji="0" lang="de-DE" altLang="de-DE" sz="1200" b="0" u="none" strike="noStrike" cap="none" normalizeH="0" baseline="0" dirty="0">
                <a:ln>
                  <a:noFill/>
                </a:ln>
                <a:solidFill>
                  <a:srgbClr val="9876AA"/>
                </a:solidFill>
                <a:effectLst/>
                <a:latin typeface="Consolas" panose="020B0609020204030204" pitchFamily="49" charset="0"/>
              </a:rPr>
              <a:t>&gt;</a:t>
            </a:r>
            <a:r>
              <a:rPr kumimoji="0" lang="de-DE" altLang="de-DE" sz="1200" b="0" u="none" strike="noStrike" cap="none" normalizeH="0" baseline="0" dirty="0">
                <a:ln>
                  <a:noFill/>
                </a:ln>
                <a:solidFill>
                  <a:srgbClr val="6A8759"/>
                </a:solidFill>
                <a:effectLst/>
                <a:latin typeface="Consolas" panose="020B0609020204030204" pitchFamily="49" charset="0"/>
              </a:rPr>
              <a:t>Hallo Frau "</a:t>
            </a:r>
            <a:r>
              <a:rPr kumimoji="0" lang="de-DE" altLang="de-DE" sz="1200" b="0" u="none" strike="noStrike" cap="none" normalizeH="0" baseline="0" dirty="0">
                <a:ln>
                  <a:noFill/>
                </a:ln>
                <a:solidFill>
                  <a:srgbClr val="A9B7C6"/>
                </a:solidFill>
                <a:effectLst/>
                <a:latin typeface="Consolas" panose="020B0609020204030204" pitchFamily="49" charset="0"/>
              </a:rPr>
              <a: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nachname</a:t>
            </a:r>
            <a:r>
              <a:rPr kumimoji="0" lang="de-DE" altLang="de-DE" sz="1200" b="0" u="none" strike="noStrike" cap="none" normalizeH="0" baseline="0" dirty="0">
                <a:ln>
                  <a:noFill/>
                </a:ln>
                <a:solidFill>
                  <a:srgbClr val="A9B7C6"/>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a:t>
            </a:r>
            <a:r>
              <a:rPr kumimoji="0" lang="de-DE" altLang="de-DE" sz="1200" b="0" u="none" strike="noStrike" cap="none" normalizeH="0" baseline="0" dirty="0">
                <a:ln>
                  <a:noFill/>
                </a:ln>
                <a:solidFill>
                  <a:srgbClr val="9876AA"/>
                </a:solidFill>
                <a:effectLst/>
                <a:latin typeface="Consolas" panose="020B0609020204030204" pitchFamily="49" charset="0"/>
              </a:rPr>
              <a:t>&lt;/</a:t>
            </a:r>
            <a:r>
              <a:rPr kumimoji="0" lang="de-DE" altLang="de-DE" sz="1200" b="0" u="none" strike="noStrike" cap="none" normalizeH="0" baseline="0" dirty="0">
                <a:ln>
                  <a:noFill/>
                </a:ln>
                <a:solidFill>
                  <a:srgbClr val="6A8759"/>
                </a:solidFill>
                <a:effectLst/>
                <a:latin typeface="Consolas" panose="020B0609020204030204" pitchFamily="49" charset="0"/>
              </a:rPr>
              <a:t>h1</a:t>
            </a:r>
            <a:r>
              <a:rPr kumimoji="0" lang="de-DE" altLang="de-DE" sz="1200" b="0" u="none" strike="noStrike" cap="none" normalizeH="0" baseline="0" dirty="0">
                <a:ln>
                  <a:noFill/>
                </a:ln>
                <a:solidFill>
                  <a:srgbClr val="9876AA"/>
                </a:solidFill>
                <a:effectLst/>
                <a:latin typeface="Consolas" panose="020B0609020204030204" pitchFamily="49" charset="0"/>
              </a:rPr>
              <a:t>&gt;</a:t>
            </a:r>
            <a:r>
              <a:rPr kumimoji="0" lang="de-DE" altLang="de-DE" sz="1200" b="0" u="none" strike="noStrike" cap="none" normalizeH="0" baseline="0" dirty="0">
                <a:ln>
                  <a:noFill/>
                </a:ln>
                <a:solidFill>
                  <a:srgbClr val="CC7832"/>
                </a:solidFill>
                <a:effectLst/>
                <a:latin typeface="Consolas" panose="020B0609020204030204" pitchFamily="49" charset="0"/>
              </a:rPr>
              <a:t>\n</a:t>
            </a:r>
            <a:r>
              <a:rPr kumimoji="0" lang="de-DE" altLang="de-DE" sz="1200" b="0" u="none" strike="noStrike" cap="none" normalizeH="0" baseline="0" dirty="0">
                <a:ln>
                  <a:noFill/>
                </a:ln>
                <a:solidFill>
                  <a:srgbClr val="6A8759"/>
                </a:solidFill>
                <a:effectLst/>
                <a:latin typeface="Consolas" panose="020B0609020204030204" pitchFamily="49" charset="0"/>
              </a:rPr>
              <a:t>"</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err="1">
                <a:ln>
                  <a:noFill/>
                </a:ln>
                <a:solidFill>
                  <a:srgbClr val="CC7832"/>
                </a:solidFill>
                <a:effectLst/>
                <a:latin typeface="Consolas" panose="020B0609020204030204" pitchFamily="49" charset="0"/>
              </a:rPr>
              <a:t>else</a:t>
            </a: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a:ln>
                  <a:noFill/>
                </a:ln>
                <a:solidFill>
                  <a:srgbClr val="9876AA"/>
                </a:solidFill>
                <a:effectLst/>
                <a:latin typeface="Consolas" panose="020B0609020204030204" pitchFamily="49" charset="0"/>
              </a:rPr>
              <a:t>{</a:t>
            </a:r>
            <a:br>
              <a:rPr kumimoji="0" lang="de-DE" altLang="de-DE" sz="1200" b="0" u="none" strike="noStrike" cap="none" normalizeH="0" baseline="0" dirty="0">
                <a:ln>
                  <a:noFill/>
                </a:ln>
                <a:solidFill>
                  <a:srgbClr val="9876AA"/>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err="1">
                <a:ln>
                  <a:noFill/>
                </a:ln>
                <a:solidFill>
                  <a:srgbClr val="CC7832"/>
                </a:solidFill>
                <a:effectLst/>
                <a:latin typeface="Consolas" panose="020B0609020204030204" pitchFamily="49" charset="0"/>
              </a:rPr>
              <a:t>print</a:t>
            </a: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a:ln>
                  <a:noFill/>
                </a:ln>
                <a:solidFill>
                  <a:srgbClr val="6A8759"/>
                </a:solidFill>
                <a:effectLst/>
                <a:latin typeface="Consolas" panose="020B0609020204030204" pitchFamily="49" charset="0"/>
              </a:rPr>
              <a:t>"Hi du"</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endParaRPr kumimoji="0" lang="de-DE" altLang="de-DE" sz="1200" b="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41182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4C649F-8854-40E7-91F3-3AD25505C46E}"/>
              </a:ext>
            </a:extLst>
          </p:cNvPr>
          <p:cNvSpPr>
            <a:spLocks noGrp="1"/>
          </p:cNvSpPr>
          <p:nvPr>
            <p:ph type="title"/>
          </p:nvPr>
        </p:nvSpPr>
        <p:spPr/>
        <p:txBody>
          <a:bodyPr/>
          <a:lstStyle/>
          <a:p>
            <a:r>
              <a:rPr lang="de-AT" dirty="0"/>
              <a:t>Übung</a:t>
            </a:r>
          </a:p>
        </p:txBody>
      </p:sp>
      <p:sp>
        <p:nvSpPr>
          <p:cNvPr id="3" name="Textplatzhalter 2">
            <a:extLst>
              <a:ext uri="{FF2B5EF4-FFF2-40B4-BE49-F238E27FC236}">
                <a16:creationId xmlns:a16="http://schemas.microsoft.com/office/drawing/2014/main" id="{FF50CD31-BB1C-4210-8BD2-1BF80BA58004}"/>
              </a:ext>
            </a:extLst>
          </p:cNvPr>
          <p:cNvSpPr>
            <a:spLocks noGrp="1"/>
          </p:cNvSpPr>
          <p:nvPr>
            <p:ph type="body" sz="quarter" idx="13"/>
          </p:nvPr>
        </p:nvSpPr>
        <p:spPr>
          <a:xfrm>
            <a:off x="949136" y="1455738"/>
            <a:ext cx="10293728" cy="2351926"/>
          </a:xfrm>
        </p:spPr>
        <p:txBody>
          <a:bodyPr/>
          <a:lstStyle/>
          <a:p>
            <a:pPr marL="342900" indent="-342900">
              <a:buFont typeface="+mj-lt"/>
              <a:buAutoNum type="arabicPeriod"/>
            </a:pPr>
            <a:r>
              <a:rPr lang="de-AT" dirty="0"/>
              <a:t>Schreibe ein Programm, das ermittelt, ob die Warenbestände für ein bestimmtes Produkt auf 0 gefallen sind und gegebenenfalls eine Meldung ausgibt, dass der Artikel nicht mehr verfügbar ist.</a:t>
            </a:r>
          </a:p>
          <a:p>
            <a:pPr marL="342900" indent="-342900">
              <a:buFont typeface="+mj-lt"/>
              <a:buAutoNum type="arabicPeriod"/>
            </a:pPr>
            <a:r>
              <a:rPr lang="de-AT" dirty="0"/>
              <a:t>Erstelle zunächst ein Array, in dem sich ein Produkt mit dem zugehörigen Preis und die Anzahl der verfügbaren Artikel befindet.</a:t>
            </a:r>
            <a:br>
              <a:rPr lang="de-AT" dirty="0"/>
            </a:br>
            <a:r>
              <a:rPr lang="de-AT" dirty="0"/>
              <a:t>Schreibe nun ein Programm, das:</a:t>
            </a:r>
          </a:p>
          <a:p>
            <a:pPr marL="800089" lvl="1" indent="-342900">
              <a:buFont typeface="+mj-lt"/>
              <a:buAutoNum type="arabicPeriod"/>
            </a:pPr>
            <a:r>
              <a:rPr lang="de-AT" dirty="0"/>
              <a:t>Den Käufer darüber informiert, dass der Artikel nicht verfügbar ist, falls der Warenbestand auf 0 steht.</a:t>
            </a:r>
          </a:p>
          <a:p>
            <a:pPr marL="800089" lvl="1" indent="-342900">
              <a:buFont typeface="+mj-lt"/>
              <a:buAutoNum type="arabicPeriod"/>
            </a:pPr>
            <a:r>
              <a:rPr lang="de-AT" dirty="0"/>
              <a:t>Ausgibt, dass das Produkt versandkostenfrei geliefert wird, falls mindestens ein Artikel vorrätig ist und falls der Preis bei mindestens 20 Euro liegt</a:t>
            </a:r>
          </a:p>
          <a:p>
            <a:pPr marL="800089" lvl="1" indent="-342900">
              <a:buFont typeface="+mj-lt"/>
              <a:buAutoNum type="arabicPeriod"/>
            </a:pPr>
            <a:r>
              <a:rPr lang="de-AT" dirty="0"/>
              <a:t>Anzeigt, dass für die Lieferung 5 Euro Versandkosten anfallen, falls der Artikel verfügbar ist, der Preis jedoch unter 20 Euro liegt.</a:t>
            </a:r>
          </a:p>
        </p:txBody>
      </p:sp>
    </p:spTree>
    <p:extLst>
      <p:ext uri="{BB962C8B-B14F-4D97-AF65-F5344CB8AC3E}">
        <p14:creationId xmlns:p14="http://schemas.microsoft.com/office/powerpoint/2010/main" val="3008622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21ECC3-C0F8-4ABB-B7E1-0A54EB55456E}"/>
              </a:ext>
            </a:extLst>
          </p:cNvPr>
          <p:cNvSpPr>
            <a:spLocks noGrp="1"/>
          </p:cNvSpPr>
          <p:nvPr>
            <p:ph type="title"/>
          </p:nvPr>
        </p:nvSpPr>
        <p:spPr/>
        <p:txBody>
          <a:bodyPr/>
          <a:lstStyle/>
          <a:p>
            <a:r>
              <a:rPr lang="de-AT" dirty="0">
                <a:solidFill>
                  <a:schemeClr val="tx1"/>
                </a:solidFill>
              </a:rPr>
              <a:t>Die Funktionalität eines Programms durch Schleifen erweitern</a:t>
            </a:r>
          </a:p>
        </p:txBody>
      </p:sp>
    </p:spTree>
    <p:extLst>
      <p:ext uri="{BB962C8B-B14F-4D97-AF65-F5344CB8AC3E}">
        <p14:creationId xmlns:p14="http://schemas.microsoft.com/office/powerpoint/2010/main" val="1958599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A8C69F-F7C9-4D09-88BF-395A0AC4477C}"/>
              </a:ext>
            </a:extLst>
          </p:cNvPr>
          <p:cNvSpPr>
            <a:spLocks noGrp="1"/>
          </p:cNvSpPr>
          <p:nvPr>
            <p:ph type="title"/>
          </p:nvPr>
        </p:nvSpPr>
        <p:spPr/>
        <p:txBody>
          <a:bodyPr/>
          <a:lstStyle/>
          <a:p>
            <a:r>
              <a:rPr lang="de-AT" dirty="0"/>
              <a:t>Kopfgesteuerte Schleifen: </a:t>
            </a:r>
            <a:r>
              <a:rPr lang="de-AT" dirty="0" err="1"/>
              <a:t>while</a:t>
            </a:r>
            <a:r>
              <a:rPr lang="de-AT" dirty="0"/>
              <a:t> und </a:t>
            </a:r>
            <a:r>
              <a:rPr lang="de-AT" dirty="0" err="1"/>
              <a:t>for</a:t>
            </a:r>
            <a:endParaRPr lang="de-AT" dirty="0"/>
          </a:p>
        </p:txBody>
      </p:sp>
      <p:sp>
        <p:nvSpPr>
          <p:cNvPr id="4" name="Rectangle 1">
            <a:extLst>
              <a:ext uri="{FF2B5EF4-FFF2-40B4-BE49-F238E27FC236}">
                <a16:creationId xmlns:a16="http://schemas.microsoft.com/office/drawing/2014/main" id="{8095695A-98DD-403B-BE34-23CA744E87EC}"/>
              </a:ext>
            </a:extLst>
          </p:cNvPr>
          <p:cNvSpPr>
            <a:spLocks noChangeArrowheads="1"/>
          </p:cNvSpPr>
          <p:nvPr/>
        </p:nvSpPr>
        <p:spPr bwMode="auto">
          <a:xfrm>
            <a:off x="1167897" y="1843714"/>
            <a:ext cx="2478564" cy="1384995"/>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u="none" strike="noStrike" cap="none" normalizeH="0" baseline="0" dirty="0">
                <a:ln>
                  <a:noFill/>
                </a:ln>
                <a:solidFill>
                  <a:srgbClr val="CC7832"/>
                </a:solidFill>
                <a:effectLst/>
                <a:latin typeface="Consolas" panose="020B0609020204030204" pitchFamily="49" charset="0"/>
              </a:rPr>
              <a:t>&lt;?</a:t>
            </a:r>
            <a:r>
              <a:rPr kumimoji="0" lang="de-DE" altLang="de-DE" sz="1200" b="0" u="none" strike="noStrike" cap="none" normalizeH="0" baseline="0" dirty="0" err="1">
                <a:ln>
                  <a:noFill/>
                </a:ln>
                <a:solidFill>
                  <a:srgbClr val="CC7832"/>
                </a:solidFill>
                <a:effectLst/>
                <a:latin typeface="Consolas" panose="020B0609020204030204" pitchFamily="49" charset="0"/>
              </a:rPr>
              <a:t>php</a:t>
            </a:r>
            <a:br>
              <a:rPr kumimoji="0" lang="de-DE" altLang="de-DE" sz="1200" b="0" u="none" strike="noStrike" cap="none" normalizeH="0" baseline="0" dirty="0">
                <a:ln>
                  <a:noFill/>
                </a:ln>
                <a:solidFill>
                  <a:srgbClr val="CC7832"/>
                </a:solidFill>
                <a:effectLst/>
                <a:latin typeface="Consolas" panose="020B0609020204030204" pitchFamily="49" charset="0"/>
              </a:rPr>
            </a:b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$i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897BB"/>
                </a:solidFill>
                <a:effectLst/>
                <a:latin typeface="Consolas" panose="020B0609020204030204" pitchFamily="49" charset="0"/>
              </a:rPr>
              <a:t>0</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err="1">
                <a:ln>
                  <a:noFill/>
                </a:ln>
                <a:solidFill>
                  <a:srgbClr val="CC7832"/>
                </a:solidFill>
                <a:effectLst/>
                <a:latin typeface="Consolas" panose="020B0609020204030204" pitchFamily="49" charset="0"/>
              </a:rPr>
              <a:t>while</a:t>
            </a: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a:ln>
                  <a:noFill/>
                </a:ln>
                <a:solidFill>
                  <a:srgbClr val="9876AA"/>
                </a:solidFill>
                <a:effectLst/>
                <a:latin typeface="Consolas" panose="020B0609020204030204" pitchFamily="49" charset="0"/>
              </a:rPr>
              <a:t>($i </a:t>
            </a:r>
            <a:r>
              <a:rPr kumimoji="0" lang="de-DE" altLang="de-DE" sz="1200" b="0" u="none" strike="noStrike" cap="none" normalizeH="0" baseline="0" dirty="0">
                <a:ln>
                  <a:noFill/>
                </a:ln>
                <a:solidFill>
                  <a:srgbClr val="A9B7C6"/>
                </a:solidFill>
                <a:effectLst/>
                <a:latin typeface="Consolas" panose="020B0609020204030204" pitchFamily="49" charset="0"/>
              </a:rPr>
              <a:t>&lt; </a:t>
            </a:r>
            <a:r>
              <a:rPr kumimoji="0" lang="de-DE" altLang="de-DE" sz="1200" b="0" u="none" strike="noStrike" cap="none" normalizeH="0" baseline="0" dirty="0">
                <a:ln>
                  <a:noFill/>
                </a:ln>
                <a:solidFill>
                  <a:srgbClr val="6897BB"/>
                </a:solidFill>
                <a:effectLst/>
                <a:latin typeface="Consolas" panose="020B0609020204030204" pitchFamily="49" charset="0"/>
              </a:rPr>
              <a:t>10</a:t>
            </a:r>
            <a:r>
              <a:rPr kumimoji="0" lang="de-DE" altLang="de-DE" sz="1200" b="0" u="none" strike="noStrike" cap="none" normalizeH="0" baseline="0" dirty="0">
                <a:ln>
                  <a:noFill/>
                </a:ln>
                <a:solidFill>
                  <a:srgbClr val="9876AA"/>
                </a:solidFill>
                <a:effectLst/>
                <a:latin typeface="Consolas" panose="020B0609020204030204" pitchFamily="49" charset="0"/>
              </a:rPr>
              <a:t>) {</a:t>
            </a:r>
            <a:br>
              <a:rPr kumimoji="0" lang="de-DE" altLang="de-DE" sz="1200" b="0" u="none" strike="noStrike" cap="none" normalizeH="0" baseline="0" dirty="0">
                <a:ln>
                  <a:noFill/>
                </a:ln>
                <a:solidFill>
                  <a:srgbClr val="9876AA"/>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err="1">
                <a:ln>
                  <a:noFill/>
                </a:ln>
                <a:solidFill>
                  <a:srgbClr val="CC7832"/>
                </a:solidFill>
                <a:effectLst/>
                <a:latin typeface="Consolas" panose="020B0609020204030204" pitchFamily="49" charset="0"/>
              </a:rPr>
              <a:t>print</a:t>
            </a: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a:ln>
                  <a:noFill/>
                </a:ln>
                <a:solidFill>
                  <a:srgbClr val="6A8759"/>
                </a:solidFill>
                <a:effectLst/>
                <a:latin typeface="Consolas" panose="020B0609020204030204" pitchFamily="49" charset="0"/>
              </a:rPr>
              <a:t>"</a:t>
            </a:r>
            <a:r>
              <a:rPr kumimoji="0" lang="de-DE" altLang="de-DE" sz="1200" b="0" u="none" strike="noStrike" cap="none" normalizeH="0" baseline="0" dirty="0">
                <a:ln>
                  <a:noFill/>
                </a:ln>
                <a:solidFill>
                  <a:srgbClr val="9876AA"/>
                </a:solidFill>
                <a:effectLst/>
                <a:latin typeface="Consolas" panose="020B0609020204030204" pitchFamily="49" charset="0"/>
              </a:rPr>
              <a:t>&lt;</a:t>
            </a:r>
            <a:r>
              <a:rPr kumimoji="0" lang="de-DE" altLang="de-DE" sz="1200" b="0" u="none" strike="noStrike" cap="none" normalizeH="0" baseline="0" dirty="0">
                <a:ln>
                  <a:noFill/>
                </a:ln>
                <a:solidFill>
                  <a:srgbClr val="6A8759"/>
                </a:solidFill>
                <a:effectLst/>
                <a:latin typeface="Consolas" panose="020B0609020204030204" pitchFamily="49" charset="0"/>
              </a:rPr>
              <a:t>p</a:t>
            </a:r>
            <a:r>
              <a:rPr kumimoji="0" lang="de-DE" altLang="de-DE" sz="1200" b="0" u="none" strike="noStrike" cap="none" normalizeH="0" baseline="0" dirty="0">
                <a:ln>
                  <a:noFill/>
                </a:ln>
                <a:solidFill>
                  <a:srgbClr val="9876AA"/>
                </a:solidFill>
                <a:effectLst/>
                <a:latin typeface="Consolas" panose="020B0609020204030204" pitchFamily="49" charset="0"/>
              </a:rPr>
              <a:t>&gt;</a:t>
            </a:r>
            <a:r>
              <a:rPr kumimoji="0" lang="de-DE" altLang="de-DE" sz="1200" b="0" u="none" strike="noStrike" cap="none" normalizeH="0" baseline="0" dirty="0">
                <a:ln>
                  <a:noFill/>
                </a:ln>
                <a:solidFill>
                  <a:srgbClr val="6A8759"/>
                </a:solidFill>
                <a:effectLst/>
                <a:latin typeface="Consolas" panose="020B0609020204030204" pitchFamily="49" charset="0"/>
              </a:rPr>
              <a:t>Hallo</a:t>
            </a:r>
            <a:r>
              <a:rPr kumimoji="0" lang="de-DE" altLang="de-DE" sz="1200" b="0" u="none" strike="noStrike" cap="none" normalizeH="0" baseline="0" dirty="0">
                <a:ln>
                  <a:noFill/>
                </a:ln>
                <a:solidFill>
                  <a:srgbClr val="9876AA"/>
                </a:solidFill>
                <a:effectLst/>
                <a:latin typeface="Consolas" panose="020B0609020204030204" pitchFamily="49" charset="0"/>
              </a:rPr>
              <a:t>&lt;/</a:t>
            </a:r>
            <a:r>
              <a:rPr kumimoji="0" lang="de-DE" altLang="de-DE" sz="1200" b="0" u="none" strike="noStrike" cap="none" normalizeH="0" baseline="0" dirty="0">
                <a:ln>
                  <a:noFill/>
                </a:ln>
                <a:solidFill>
                  <a:srgbClr val="6A8759"/>
                </a:solidFill>
                <a:effectLst/>
                <a:latin typeface="Consolas" panose="020B0609020204030204" pitchFamily="49" charset="0"/>
              </a:rPr>
              <a:t>p</a:t>
            </a:r>
            <a:r>
              <a:rPr kumimoji="0" lang="de-DE" altLang="de-DE" sz="1200" b="0" u="none" strike="noStrike" cap="none" normalizeH="0" baseline="0" dirty="0">
                <a:ln>
                  <a:noFill/>
                </a:ln>
                <a:solidFill>
                  <a:srgbClr val="9876AA"/>
                </a:solidFill>
                <a:effectLst/>
                <a:latin typeface="Consolas" panose="020B0609020204030204" pitchFamily="49" charset="0"/>
              </a:rPr>
              <a:t>&gt;</a:t>
            </a:r>
            <a:r>
              <a:rPr kumimoji="0" lang="de-DE" altLang="de-DE" sz="1200" b="0" u="none" strike="noStrike" cap="none" normalizeH="0" baseline="0" dirty="0">
                <a:ln>
                  <a:noFill/>
                </a:ln>
                <a:solidFill>
                  <a:srgbClr val="CC7832"/>
                </a:solidFill>
                <a:effectLst/>
                <a:latin typeface="Consolas" panose="020B0609020204030204" pitchFamily="49" charset="0"/>
              </a:rPr>
              <a:t>\n</a:t>
            </a:r>
            <a:r>
              <a:rPr kumimoji="0" lang="de-DE" altLang="de-DE" sz="1200" b="0" u="none" strike="noStrike" cap="none" normalizeH="0" baseline="0" dirty="0">
                <a:ln>
                  <a:noFill/>
                </a:ln>
                <a:solidFill>
                  <a:srgbClr val="6A8759"/>
                </a:solidFill>
                <a:effectLst/>
                <a:latin typeface="Consolas" panose="020B0609020204030204" pitchFamily="49" charset="0"/>
              </a:rPr>
              <a:t>"</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a:ln>
                  <a:noFill/>
                </a:ln>
                <a:solidFill>
                  <a:srgbClr val="9876AA"/>
                </a:solidFill>
                <a:effectLst/>
                <a:latin typeface="Consolas" panose="020B0609020204030204" pitchFamily="49" charset="0"/>
              </a:rPr>
              <a:t>$i</a:t>
            </a:r>
            <a:r>
              <a:rPr kumimoji="0" lang="de-DE" altLang="de-DE" sz="1200" b="0" u="none" strike="noStrike" cap="none" normalizeH="0" baseline="0" dirty="0">
                <a:ln>
                  <a:noFill/>
                </a:ln>
                <a:solidFill>
                  <a:srgbClr val="A9B7C6"/>
                </a:solidFill>
                <a:effectLst/>
                <a:latin typeface="Consolas" panose="020B0609020204030204" pitchFamily="49" charset="0"/>
              </a:rPr>
              <a:t>++</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endParaRPr kumimoji="0" lang="de-DE" altLang="de-DE" sz="1200" b="0" u="none" strike="noStrike" cap="none" normalizeH="0" baseline="0" dirty="0">
              <a:ln>
                <a:noFill/>
              </a:ln>
              <a:solidFill>
                <a:schemeClr val="tx1"/>
              </a:solidFill>
              <a:effectLst/>
              <a:latin typeface="Consolas" panose="020B0609020204030204" pitchFamily="49" charset="0"/>
            </a:endParaRPr>
          </a:p>
        </p:txBody>
      </p:sp>
      <p:sp>
        <p:nvSpPr>
          <p:cNvPr id="5" name="Rectangle 2">
            <a:extLst>
              <a:ext uri="{FF2B5EF4-FFF2-40B4-BE49-F238E27FC236}">
                <a16:creationId xmlns:a16="http://schemas.microsoft.com/office/drawing/2014/main" id="{A7C5E26D-1FB5-47DA-ACA4-9844600E0F2E}"/>
              </a:ext>
            </a:extLst>
          </p:cNvPr>
          <p:cNvSpPr>
            <a:spLocks noChangeArrowheads="1"/>
          </p:cNvSpPr>
          <p:nvPr/>
        </p:nvSpPr>
        <p:spPr bwMode="auto">
          <a:xfrm>
            <a:off x="1167897" y="3842142"/>
            <a:ext cx="2308645" cy="1384995"/>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u="none" strike="noStrike" cap="none" normalizeH="0" baseline="0" dirty="0">
                <a:ln>
                  <a:noFill/>
                </a:ln>
                <a:solidFill>
                  <a:srgbClr val="CC7832"/>
                </a:solidFill>
                <a:effectLst/>
                <a:latin typeface="Consolas" panose="020B0609020204030204" pitchFamily="49" charset="0"/>
              </a:rPr>
              <a:t>&lt;?</a:t>
            </a:r>
            <a:r>
              <a:rPr kumimoji="0" lang="de-DE" altLang="de-DE" sz="1200" b="0" u="none" strike="noStrike" cap="none" normalizeH="0" baseline="0" dirty="0" err="1">
                <a:ln>
                  <a:noFill/>
                </a:ln>
                <a:solidFill>
                  <a:srgbClr val="CC7832"/>
                </a:solidFill>
                <a:effectLst/>
                <a:latin typeface="Consolas" panose="020B0609020204030204" pitchFamily="49" charset="0"/>
              </a:rPr>
              <a:t>php</a:t>
            </a:r>
            <a:br>
              <a:rPr kumimoji="0" lang="de-DE" altLang="de-DE" sz="1200" b="0" u="none" strike="noStrike" cap="none" normalizeH="0" baseline="0" dirty="0">
                <a:ln>
                  <a:noFill/>
                </a:ln>
                <a:solidFill>
                  <a:srgbClr val="CC7832"/>
                </a:solidFill>
                <a:effectLst/>
                <a:latin typeface="Consolas" panose="020B0609020204030204" pitchFamily="49" charset="0"/>
              </a:rPr>
            </a:b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$i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897BB"/>
                </a:solidFill>
                <a:effectLst/>
                <a:latin typeface="Consolas" panose="020B0609020204030204" pitchFamily="49" charset="0"/>
              </a:rPr>
              <a:t>0</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err="1">
                <a:ln>
                  <a:noFill/>
                </a:ln>
                <a:solidFill>
                  <a:srgbClr val="CC7832"/>
                </a:solidFill>
                <a:effectLst/>
                <a:latin typeface="Consolas" panose="020B0609020204030204" pitchFamily="49" charset="0"/>
              </a:rPr>
              <a:t>while</a:t>
            </a: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a:ln>
                  <a:noFill/>
                </a:ln>
                <a:solidFill>
                  <a:srgbClr val="9876AA"/>
                </a:solidFill>
                <a:effectLst/>
                <a:latin typeface="Consolas" panose="020B0609020204030204" pitchFamily="49" charset="0"/>
              </a:rPr>
              <a:t>($i </a:t>
            </a:r>
            <a:r>
              <a:rPr kumimoji="0" lang="de-DE" altLang="de-DE" sz="1200" b="0" u="none" strike="noStrike" cap="none" normalizeH="0" baseline="0" dirty="0">
                <a:ln>
                  <a:noFill/>
                </a:ln>
                <a:solidFill>
                  <a:srgbClr val="A9B7C6"/>
                </a:solidFill>
                <a:effectLst/>
                <a:latin typeface="Consolas" panose="020B0609020204030204" pitchFamily="49" charset="0"/>
              </a:rPr>
              <a:t>&lt; </a:t>
            </a:r>
            <a:r>
              <a:rPr kumimoji="0" lang="de-DE" altLang="de-DE" sz="1200" b="0" u="none" strike="noStrike" cap="none" normalizeH="0" baseline="0" dirty="0">
                <a:ln>
                  <a:noFill/>
                </a:ln>
                <a:solidFill>
                  <a:srgbClr val="6897BB"/>
                </a:solidFill>
                <a:effectLst/>
                <a:latin typeface="Consolas" panose="020B0609020204030204" pitchFamily="49" charset="0"/>
              </a:rPr>
              <a:t>10</a:t>
            </a:r>
            <a:r>
              <a:rPr kumimoji="0" lang="de-DE" altLang="de-DE" sz="1200" b="0" u="none" strike="noStrike" cap="none" normalizeH="0" baseline="0" dirty="0">
                <a:ln>
                  <a:noFill/>
                </a:ln>
                <a:solidFill>
                  <a:srgbClr val="9876AA"/>
                </a:solidFill>
                <a:effectLst/>
                <a:latin typeface="Consolas" panose="020B0609020204030204" pitchFamily="49" charset="0"/>
              </a:rPr>
              <a:t>) {</a:t>
            </a:r>
            <a:br>
              <a:rPr kumimoji="0" lang="de-DE" altLang="de-DE" sz="1200" b="0" u="none" strike="noStrike" cap="none" normalizeH="0" baseline="0" dirty="0">
                <a:ln>
                  <a:noFill/>
                </a:ln>
                <a:solidFill>
                  <a:srgbClr val="9876AA"/>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    $i</a:t>
            </a:r>
            <a:r>
              <a:rPr kumimoji="0" lang="de-DE" altLang="de-DE" sz="1200" b="0" u="none" strike="noStrike" cap="none" normalizeH="0" baseline="0" dirty="0">
                <a:ln>
                  <a:noFill/>
                </a:ln>
                <a:solidFill>
                  <a:srgbClr val="A9B7C6"/>
                </a:solidFill>
                <a:effectLst/>
                <a:latin typeface="Consolas" panose="020B0609020204030204" pitchFamily="49" charset="0"/>
              </a:rPr>
              <a:t>++</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err="1">
                <a:ln>
                  <a:noFill/>
                </a:ln>
                <a:solidFill>
                  <a:srgbClr val="CC7832"/>
                </a:solidFill>
                <a:effectLst/>
                <a:latin typeface="Consolas" panose="020B0609020204030204" pitchFamily="49" charset="0"/>
              </a:rPr>
              <a:t>print</a:t>
            </a: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a:ln>
                  <a:noFill/>
                </a:ln>
                <a:solidFill>
                  <a:srgbClr val="9876AA"/>
                </a:solidFill>
                <a:effectLst/>
                <a:latin typeface="Consolas" panose="020B0609020204030204" pitchFamily="49" charset="0"/>
              </a:rPr>
              <a:t>$i</a:t>
            </a:r>
            <a:r>
              <a:rPr kumimoji="0" lang="de-DE" altLang="de-DE" sz="1200" b="0" u="none" strike="noStrike" cap="none" normalizeH="0" baseline="0" dirty="0">
                <a:ln>
                  <a:noFill/>
                </a:ln>
                <a:solidFill>
                  <a:srgbClr val="A9B7C6"/>
                </a:solidFill>
                <a:effectLst/>
                <a:latin typeface="Consolas" panose="020B0609020204030204" pitchFamily="49" charset="0"/>
              </a:rPr>
              <a:t>*</a:t>
            </a:r>
            <a:r>
              <a:rPr kumimoji="0" lang="de-DE" altLang="de-DE" sz="1200" b="0" u="none" strike="noStrike" cap="none" normalizeH="0" baseline="0" dirty="0">
                <a:ln>
                  <a:noFill/>
                </a:ln>
                <a:solidFill>
                  <a:srgbClr val="9876AA"/>
                </a:solidFill>
                <a:effectLst/>
                <a:latin typeface="Consolas" panose="020B0609020204030204" pitchFamily="49" charset="0"/>
              </a:rPr>
              <a:t>$i</a:t>
            </a:r>
            <a:r>
              <a:rPr kumimoji="0" lang="de-DE" altLang="de-DE" sz="1200" b="0" u="none" strike="noStrike" cap="none" normalizeH="0" baseline="0" dirty="0">
                <a:ln>
                  <a:noFill/>
                </a:ln>
                <a:solidFill>
                  <a:srgbClr val="A9B7C6"/>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a:t>
            </a:r>
            <a:r>
              <a:rPr kumimoji="0" lang="de-DE" altLang="de-DE" sz="1200" b="0" u="none" strike="noStrike" cap="none" normalizeH="0" baseline="0" dirty="0">
                <a:ln>
                  <a:noFill/>
                </a:ln>
                <a:solidFill>
                  <a:srgbClr val="9876AA"/>
                </a:solidFill>
                <a:effectLst/>
                <a:latin typeface="Consolas" panose="020B0609020204030204" pitchFamily="49" charset="0"/>
              </a:rPr>
              <a:t>&lt;</a:t>
            </a:r>
            <a:r>
              <a:rPr kumimoji="0" lang="de-DE" altLang="de-DE" sz="1200" b="0" u="none" strike="noStrike" cap="none" normalizeH="0" baseline="0" dirty="0" err="1">
                <a:ln>
                  <a:noFill/>
                </a:ln>
                <a:solidFill>
                  <a:srgbClr val="6A8759"/>
                </a:solidFill>
                <a:effectLst/>
                <a:latin typeface="Consolas" panose="020B0609020204030204" pitchFamily="49" charset="0"/>
              </a:rPr>
              <a:t>br</a:t>
            </a:r>
            <a:r>
              <a:rPr kumimoji="0" lang="de-DE" altLang="de-DE" sz="1200" b="0" u="none" strike="noStrike" cap="none" normalizeH="0" baseline="0" dirty="0">
                <a:ln>
                  <a:noFill/>
                </a:ln>
                <a:solidFill>
                  <a:srgbClr val="9876AA"/>
                </a:solidFill>
                <a:effectLst/>
                <a:latin typeface="Consolas" panose="020B0609020204030204" pitchFamily="49" charset="0"/>
              </a:rPr>
              <a:t>&gt;</a:t>
            </a:r>
            <a:r>
              <a:rPr kumimoji="0" lang="de-DE" altLang="de-DE" sz="1200" b="0" u="none" strike="noStrike" cap="none" normalizeH="0" baseline="0" dirty="0">
                <a:ln>
                  <a:noFill/>
                </a:ln>
                <a:solidFill>
                  <a:srgbClr val="CC7832"/>
                </a:solidFill>
                <a:effectLst/>
                <a:latin typeface="Consolas" panose="020B0609020204030204" pitchFamily="49" charset="0"/>
              </a:rPr>
              <a:t>\n</a:t>
            </a:r>
            <a:r>
              <a:rPr kumimoji="0" lang="de-DE" altLang="de-DE" sz="1200" b="0" u="none" strike="noStrike" cap="none" normalizeH="0" baseline="0" dirty="0">
                <a:ln>
                  <a:noFill/>
                </a:ln>
                <a:solidFill>
                  <a:srgbClr val="6A8759"/>
                </a:solidFill>
                <a:effectLst/>
                <a:latin typeface="Consolas" panose="020B0609020204030204" pitchFamily="49" charset="0"/>
              </a:rPr>
              <a:t>"</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endParaRPr kumimoji="0" lang="de-DE" altLang="de-DE" sz="1200" b="0" u="none" strike="noStrike" cap="none" normalizeH="0" baseline="0" dirty="0">
              <a:ln>
                <a:noFill/>
              </a:ln>
              <a:solidFill>
                <a:schemeClr val="tx1"/>
              </a:solidFill>
              <a:effectLst/>
              <a:latin typeface="Consolas" panose="020B0609020204030204" pitchFamily="49" charset="0"/>
            </a:endParaRPr>
          </a:p>
        </p:txBody>
      </p:sp>
      <p:sp>
        <p:nvSpPr>
          <p:cNvPr id="7" name="Rectangle 4">
            <a:extLst>
              <a:ext uri="{FF2B5EF4-FFF2-40B4-BE49-F238E27FC236}">
                <a16:creationId xmlns:a16="http://schemas.microsoft.com/office/drawing/2014/main" id="{3E84E970-BCC3-4323-A204-989937F5BD07}"/>
              </a:ext>
            </a:extLst>
          </p:cNvPr>
          <p:cNvSpPr>
            <a:spLocks noChangeArrowheads="1"/>
          </p:cNvSpPr>
          <p:nvPr/>
        </p:nvSpPr>
        <p:spPr bwMode="auto">
          <a:xfrm>
            <a:off x="5359652" y="1765240"/>
            <a:ext cx="6046848" cy="3970318"/>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u="none" strike="noStrike" cap="none" normalizeH="0" baseline="0" dirty="0">
                <a:ln>
                  <a:noFill/>
                </a:ln>
                <a:solidFill>
                  <a:srgbClr val="CC7832"/>
                </a:solidFill>
                <a:effectLst/>
                <a:latin typeface="Consolas" panose="020B0609020204030204" pitchFamily="49" charset="0"/>
              </a:rPr>
              <a:t>&lt;?</a:t>
            </a:r>
            <a:r>
              <a:rPr kumimoji="0" lang="de-DE" altLang="de-DE" sz="1200" b="0" u="none" strike="noStrike" cap="none" normalizeH="0" baseline="0" dirty="0" err="1">
                <a:ln>
                  <a:noFill/>
                </a:ln>
                <a:solidFill>
                  <a:srgbClr val="CC7832"/>
                </a:solidFill>
                <a:effectLst/>
                <a:latin typeface="Consolas" panose="020B0609020204030204" pitchFamily="49" charset="0"/>
              </a:rPr>
              <a:t>php</a:t>
            </a:r>
            <a:br>
              <a:rPr kumimoji="0" lang="de-DE" altLang="de-DE" sz="1200" b="0" u="none" strike="noStrike" cap="none" normalizeH="0" baseline="0" dirty="0">
                <a:ln>
                  <a:noFill/>
                </a:ln>
                <a:solidFill>
                  <a:srgbClr val="CC7832"/>
                </a:solidFill>
                <a:effectLst/>
                <a:latin typeface="Consolas" panose="020B0609020204030204" pitchFamily="49" charset="0"/>
              </a:rPr>
            </a:b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0</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'Produktname'</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A8759"/>
                </a:solidFill>
                <a:effectLst/>
                <a:latin typeface="Consolas" panose="020B0609020204030204" pitchFamily="49" charset="0"/>
              </a:rPr>
              <a:t>"Semmel"</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0</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'Preis'</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897BB"/>
                </a:solidFill>
                <a:effectLst/>
                <a:latin typeface="Consolas" panose="020B0609020204030204" pitchFamily="49" charset="0"/>
              </a:rPr>
              <a:t>1.99</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0</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'Anzahl'</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897BB"/>
                </a:solidFill>
                <a:effectLst/>
                <a:latin typeface="Consolas" panose="020B0609020204030204" pitchFamily="49" charset="0"/>
              </a:rPr>
              <a:t>6</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1</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'Produktname'</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A8759"/>
                </a:solidFill>
                <a:effectLst/>
                <a:latin typeface="Consolas" panose="020B0609020204030204" pitchFamily="49" charset="0"/>
              </a:rPr>
              <a:t>"Kornspitz"</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1</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'Preis'</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897BB"/>
                </a:solidFill>
                <a:effectLst/>
                <a:latin typeface="Consolas" panose="020B0609020204030204" pitchFamily="49" charset="0"/>
              </a:rPr>
              <a:t>1.49</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1</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'Anzahl'</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897BB"/>
                </a:solidFill>
                <a:effectLst/>
                <a:latin typeface="Consolas" panose="020B0609020204030204" pitchFamily="49" charset="0"/>
              </a:rPr>
              <a:t>0</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2</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'Produktname'</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A8759"/>
                </a:solidFill>
                <a:effectLst/>
                <a:latin typeface="Consolas" panose="020B0609020204030204" pitchFamily="49" charset="0"/>
              </a:rPr>
              <a:t>"</a:t>
            </a:r>
            <a:r>
              <a:rPr kumimoji="0" lang="de-DE" altLang="de-DE" sz="1200" b="0" u="none" strike="noStrike" cap="none" normalizeH="0" baseline="0" dirty="0" err="1">
                <a:ln>
                  <a:noFill/>
                </a:ln>
                <a:solidFill>
                  <a:srgbClr val="6A8759"/>
                </a:solidFill>
                <a:effectLst/>
                <a:latin typeface="Consolas" panose="020B0609020204030204" pitchFamily="49" charset="0"/>
              </a:rPr>
              <a:t>Laugenbrezl</a:t>
            </a:r>
            <a:r>
              <a:rPr kumimoji="0" lang="de-DE" altLang="de-DE" sz="1200" b="0" u="none" strike="noStrike" cap="none" normalizeH="0" baseline="0" dirty="0">
                <a:ln>
                  <a:noFill/>
                </a:ln>
                <a:solidFill>
                  <a:srgbClr val="6A8759"/>
                </a:solidFill>
                <a:effectLst/>
                <a:latin typeface="Consolas" panose="020B0609020204030204" pitchFamily="49" charset="0"/>
              </a:rPr>
              <a:t>"</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2</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'Preis'</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897BB"/>
                </a:solidFill>
                <a:effectLst/>
                <a:latin typeface="Consolas" panose="020B0609020204030204" pitchFamily="49" charset="0"/>
              </a:rPr>
              <a:t>2.99</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2</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'Anzahl'</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897BB"/>
                </a:solidFill>
                <a:effectLst/>
                <a:latin typeface="Consolas" panose="020B0609020204030204" pitchFamily="49" charset="0"/>
              </a:rPr>
              <a:t>8</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$i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897BB"/>
                </a:solidFill>
                <a:effectLst/>
                <a:latin typeface="Consolas" panose="020B0609020204030204" pitchFamily="49" charset="0"/>
              </a:rPr>
              <a:t>0</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808080"/>
                </a:solidFill>
                <a:effectLst/>
                <a:latin typeface="Consolas" panose="020B0609020204030204" pitchFamily="49" charset="0"/>
              </a:rPr>
              <a:t>/* Hier muss ich vorher wissen wie viele Einträge das Array hat */</a:t>
            </a:r>
            <a:br>
              <a:rPr kumimoji="0" lang="de-DE" altLang="de-DE" sz="1200" b="0" u="none" strike="noStrike" cap="none" normalizeH="0" baseline="0" dirty="0">
                <a:ln>
                  <a:noFill/>
                </a:ln>
                <a:solidFill>
                  <a:srgbClr val="808080"/>
                </a:solidFill>
                <a:effectLst/>
                <a:latin typeface="Consolas" panose="020B0609020204030204" pitchFamily="49" charset="0"/>
              </a:rPr>
            </a:br>
            <a:r>
              <a:rPr kumimoji="0" lang="de-DE" altLang="de-DE" sz="1200" b="0" u="none" strike="noStrike" cap="none" normalizeH="0" baseline="0" dirty="0" err="1">
                <a:ln>
                  <a:noFill/>
                </a:ln>
                <a:solidFill>
                  <a:srgbClr val="CC7832"/>
                </a:solidFill>
                <a:effectLst/>
                <a:latin typeface="Consolas" panose="020B0609020204030204" pitchFamily="49" charset="0"/>
              </a:rPr>
              <a:t>while</a:t>
            </a: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a:ln>
                  <a:noFill/>
                </a:ln>
                <a:solidFill>
                  <a:srgbClr val="9876AA"/>
                </a:solidFill>
                <a:effectLst/>
                <a:latin typeface="Consolas" panose="020B0609020204030204" pitchFamily="49" charset="0"/>
              </a:rPr>
              <a:t>($i </a:t>
            </a:r>
            <a:r>
              <a:rPr kumimoji="0" lang="de-DE" altLang="de-DE" sz="1200" b="0" u="none" strike="noStrike" cap="none" normalizeH="0" baseline="0" dirty="0">
                <a:ln>
                  <a:noFill/>
                </a:ln>
                <a:solidFill>
                  <a:srgbClr val="A9B7C6"/>
                </a:solidFill>
                <a:effectLst/>
                <a:latin typeface="Consolas" panose="020B0609020204030204" pitchFamily="49" charset="0"/>
              </a:rPr>
              <a:t>&lt; </a:t>
            </a:r>
            <a:r>
              <a:rPr kumimoji="0" lang="de-DE" altLang="de-DE" sz="1200" b="0" u="none" strike="noStrike" cap="none" normalizeH="0" baseline="0" dirty="0">
                <a:ln>
                  <a:noFill/>
                </a:ln>
                <a:solidFill>
                  <a:srgbClr val="6897BB"/>
                </a:solidFill>
                <a:effectLst/>
                <a:latin typeface="Consolas" panose="020B0609020204030204" pitchFamily="49" charset="0"/>
              </a:rPr>
              <a:t>3</a:t>
            </a:r>
            <a:r>
              <a:rPr kumimoji="0" lang="de-DE" altLang="de-DE" sz="1200" b="0" u="none" strike="noStrike" cap="none" normalizeH="0" baseline="0" dirty="0">
                <a:ln>
                  <a:noFill/>
                </a:ln>
                <a:solidFill>
                  <a:srgbClr val="9876AA"/>
                </a:solidFill>
                <a:effectLst/>
                <a:latin typeface="Consolas" panose="020B0609020204030204" pitchFamily="49" charset="0"/>
              </a:rPr>
              <a:t>) {</a:t>
            </a:r>
            <a:br>
              <a:rPr kumimoji="0" lang="de-DE" altLang="de-DE" sz="1200" b="0" u="none" strike="noStrike" cap="none" normalizeH="0" baseline="0" dirty="0">
                <a:ln>
                  <a:noFill/>
                </a:ln>
                <a:solidFill>
                  <a:srgbClr val="9876AA"/>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err="1">
                <a:ln>
                  <a:noFill/>
                </a:ln>
                <a:solidFill>
                  <a:srgbClr val="CC7832"/>
                </a:solidFill>
                <a:effectLst/>
                <a:latin typeface="Consolas" panose="020B0609020204030204" pitchFamily="49" charset="0"/>
              </a:rPr>
              <a:t>if</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[$i][</a:t>
            </a:r>
            <a:r>
              <a:rPr kumimoji="0" lang="de-DE" altLang="de-DE" sz="1200" b="0" u="none" strike="noStrike" cap="none" normalizeH="0" baseline="0" dirty="0">
                <a:ln>
                  <a:noFill/>
                </a:ln>
                <a:solidFill>
                  <a:srgbClr val="6A8759"/>
                </a:solidFill>
                <a:effectLst/>
                <a:latin typeface="Consolas" panose="020B0609020204030204" pitchFamily="49" charset="0"/>
              </a:rPr>
              <a:t>'Anzahl'</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&gt; </a:t>
            </a:r>
            <a:r>
              <a:rPr kumimoji="0" lang="de-DE" altLang="de-DE" sz="1200" b="0" u="none" strike="noStrike" cap="none" normalizeH="0" baseline="0" dirty="0">
                <a:ln>
                  <a:noFill/>
                </a:ln>
                <a:solidFill>
                  <a:srgbClr val="6897BB"/>
                </a:solidFill>
                <a:effectLst/>
                <a:latin typeface="Consolas" panose="020B0609020204030204" pitchFamily="49" charset="0"/>
              </a:rPr>
              <a:t>0</a:t>
            </a:r>
            <a:r>
              <a:rPr kumimoji="0" lang="de-DE" altLang="de-DE" sz="1200" b="0" u="none" strike="noStrike" cap="none" normalizeH="0" baseline="0" dirty="0">
                <a:ln>
                  <a:noFill/>
                </a:ln>
                <a:solidFill>
                  <a:srgbClr val="9876AA"/>
                </a:solidFill>
                <a:effectLst/>
                <a:latin typeface="Consolas" panose="020B0609020204030204" pitchFamily="49" charset="0"/>
              </a:rPr>
              <a:t>) {</a:t>
            </a:r>
            <a:br>
              <a:rPr kumimoji="0" lang="de-DE" altLang="de-DE" sz="1200" b="0" u="none" strike="noStrike" cap="none" normalizeH="0" baseline="0" dirty="0">
                <a:ln>
                  <a:noFill/>
                </a:ln>
                <a:solidFill>
                  <a:srgbClr val="9876AA"/>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err="1">
                <a:ln>
                  <a:noFill/>
                </a:ln>
                <a:solidFill>
                  <a:srgbClr val="CC7832"/>
                </a:solidFill>
                <a:effectLst/>
                <a:latin typeface="Consolas" panose="020B0609020204030204" pitchFamily="49" charset="0"/>
              </a:rPr>
              <a:t>print</a:t>
            </a: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a:ln>
                  <a:noFill/>
                </a:ln>
                <a:solidFill>
                  <a:srgbClr val="6A8759"/>
                </a:solidFill>
                <a:effectLst/>
                <a:latin typeface="Consolas" panose="020B0609020204030204" pitchFamily="49" charset="0"/>
              </a:rPr>
              <a:t>"</a:t>
            </a:r>
            <a:r>
              <a:rPr kumimoji="0" lang="de-DE" altLang="de-DE" sz="1200" b="0" u="none" strike="noStrike" cap="none" normalizeH="0" baseline="0" dirty="0">
                <a:ln>
                  <a:noFill/>
                </a:ln>
                <a:solidFill>
                  <a:srgbClr val="9876AA"/>
                </a:solidFill>
                <a:effectLst/>
                <a:latin typeface="Consolas" panose="020B0609020204030204" pitchFamily="49" charset="0"/>
              </a:rPr>
              <a:t>&lt;</a:t>
            </a:r>
            <a:r>
              <a:rPr kumimoji="0" lang="de-DE" altLang="de-DE" sz="1200" b="0" u="none" strike="noStrike" cap="none" normalizeH="0" baseline="0" dirty="0">
                <a:ln>
                  <a:noFill/>
                </a:ln>
                <a:solidFill>
                  <a:srgbClr val="6A8759"/>
                </a:solidFill>
                <a:effectLst/>
                <a:latin typeface="Consolas" panose="020B0609020204030204" pitchFamily="49" charset="0"/>
              </a:rPr>
              <a:t>p</a:t>
            </a:r>
            <a:r>
              <a:rPr kumimoji="0" lang="de-DE" altLang="de-DE" sz="1200" b="0" u="none" strike="noStrike" cap="none" normalizeH="0" baseline="0" dirty="0">
                <a:ln>
                  <a:noFill/>
                </a:ln>
                <a:solidFill>
                  <a:srgbClr val="9876AA"/>
                </a:solidFill>
                <a:effectLst/>
                <a:latin typeface="Consolas" panose="020B0609020204030204" pitchFamily="49" charset="0"/>
              </a:rPr>
              <a:t>&gt;</a:t>
            </a:r>
            <a:r>
              <a:rPr kumimoji="0" lang="de-DE" altLang="de-DE" sz="1200" b="0" u="none" strike="noStrike" cap="none" normalizeH="0" baseline="0" dirty="0">
                <a:ln>
                  <a:noFill/>
                </a:ln>
                <a:solidFill>
                  <a:srgbClr val="6A8759"/>
                </a:solidFill>
                <a:effectLst/>
                <a:latin typeface="Consolas" panose="020B0609020204030204" pitchFamily="49" charset="0"/>
              </a:rPr>
              <a:t>Produkt: " </a:t>
            </a:r>
            <a:r>
              <a:rPr kumimoji="0" lang="de-DE" altLang="de-DE" sz="1200" b="0" u="none" strike="noStrike" cap="none" normalizeH="0" baseline="0" dirty="0">
                <a:ln>
                  <a:noFill/>
                </a:ln>
                <a:solidFill>
                  <a:srgbClr val="A9B7C6"/>
                </a:solidFill>
                <a:effectLst/>
                <a:latin typeface="Consolas" panose="020B0609020204030204" pitchFamily="49" charset="0"/>
              </a:rPr>
              <a: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[$i][</a:t>
            </a:r>
            <a:r>
              <a:rPr kumimoji="0" lang="de-DE" altLang="de-DE" sz="1200" b="0" u="none" strike="noStrike" cap="none" normalizeH="0" baseline="0" dirty="0">
                <a:ln>
                  <a:noFill/>
                </a:ln>
                <a:solidFill>
                  <a:srgbClr val="6A8759"/>
                </a:solidFill>
                <a:effectLst/>
                <a:latin typeface="Consolas" panose="020B0609020204030204" pitchFamily="49" charset="0"/>
              </a:rPr>
              <a:t>'Produktname'</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A8759"/>
                </a:solidFill>
                <a:effectLst/>
                <a:latin typeface="Consolas" panose="020B0609020204030204" pitchFamily="49" charset="0"/>
              </a:rPr>
              <a:t>" Preis: "</a:t>
            </a:r>
            <a:br>
              <a:rPr kumimoji="0" lang="de-DE" altLang="de-DE" sz="1200" b="0" u="none" strike="noStrike" cap="none" normalizeH="0" baseline="0" dirty="0">
                <a:ln>
                  <a:noFill/>
                </a:ln>
                <a:solidFill>
                  <a:srgbClr val="6A8759"/>
                </a:solidFill>
                <a:effectLst/>
                <a:latin typeface="Consolas" panose="020B0609020204030204" pitchFamily="49" charset="0"/>
              </a:rPr>
            </a:br>
            <a:r>
              <a:rPr kumimoji="0" lang="de-DE" altLang="de-DE" sz="1200" b="0" u="none" strike="noStrike" cap="none" normalizeH="0" baseline="0" dirty="0">
                <a:ln>
                  <a:noFill/>
                </a:ln>
                <a:solidFill>
                  <a:srgbClr val="6A8759"/>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[$i][</a:t>
            </a:r>
            <a:r>
              <a:rPr kumimoji="0" lang="de-DE" altLang="de-DE" sz="1200" b="0" u="none" strike="noStrike" cap="none" normalizeH="0" baseline="0" dirty="0">
                <a:ln>
                  <a:noFill/>
                </a:ln>
                <a:solidFill>
                  <a:srgbClr val="6A8759"/>
                </a:solidFill>
                <a:effectLst/>
                <a:latin typeface="Consolas" panose="020B0609020204030204" pitchFamily="49" charset="0"/>
              </a:rPr>
              <a:t>'Preis'</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A8759"/>
                </a:solidFill>
                <a:effectLst/>
                <a:latin typeface="Consolas" panose="020B0609020204030204" pitchFamily="49" charset="0"/>
              </a:rPr>
              <a:t>" Euro</a:t>
            </a:r>
            <a:r>
              <a:rPr kumimoji="0" lang="de-DE" altLang="de-DE" sz="1200" b="0" u="none" strike="noStrike" cap="none" normalizeH="0" baseline="0" dirty="0">
                <a:ln>
                  <a:noFill/>
                </a:ln>
                <a:solidFill>
                  <a:srgbClr val="9876AA"/>
                </a:solidFill>
                <a:effectLst/>
                <a:latin typeface="Consolas" panose="020B0609020204030204" pitchFamily="49" charset="0"/>
              </a:rPr>
              <a:t>&lt;/</a:t>
            </a:r>
            <a:r>
              <a:rPr kumimoji="0" lang="de-DE" altLang="de-DE" sz="1200" b="0" u="none" strike="noStrike" cap="none" normalizeH="0" baseline="0" dirty="0">
                <a:ln>
                  <a:noFill/>
                </a:ln>
                <a:solidFill>
                  <a:srgbClr val="6A8759"/>
                </a:solidFill>
                <a:effectLst/>
                <a:latin typeface="Consolas" panose="020B0609020204030204" pitchFamily="49" charset="0"/>
              </a:rPr>
              <a:t>p</a:t>
            </a:r>
            <a:r>
              <a:rPr kumimoji="0" lang="de-DE" altLang="de-DE" sz="1200" b="0" u="none" strike="noStrike" cap="none" normalizeH="0" baseline="0" dirty="0">
                <a:ln>
                  <a:noFill/>
                </a:ln>
                <a:solidFill>
                  <a:srgbClr val="9876AA"/>
                </a:solidFill>
                <a:effectLst/>
                <a:latin typeface="Consolas" panose="020B0609020204030204" pitchFamily="49" charset="0"/>
              </a:rPr>
              <a:t>&gt;</a:t>
            </a:r>
            <a:r>
              <a:rPr kumimoji="0" lang="de-DE" altLang="de-DE" sz="1200" b="0" u="none" strike="noStrike" cap="none" normalizeH="0" baseline="0" dirty="0">
                <a:ln>
                  <a:noFill/>
                </a:ln>
                <a:solidFill>
                  <a:srgbClr val="CC7832"/>
                </a:solidFill>
                <a:effectLst/>
                <a:latin typeface="Consolas" panose="020B0609020204030204" pitchFamily="49" charset="0"/>
              </a:rPr>
              <a:t>\n</a:t>
            </a:r>
            <a:r>
              <a:rPr kumimoji="0" lang="de-DE" altLang="de-DE" sz="1200" b="0" u="none" strike="noStrike" cap="none" normalizeH="0" baseline="0" dirty="0">
                <a:ln>
                  <a:noFill/>
                </a:ln>
                <a:solidFill>
                  <a:srgbClr val="6A8759"/>
                </a:solidFill>
                <a:effectLst/>
                <a:latin typeface="Consolas" panose="020B0609020204030204" pitchFamily="49" charset="0"/>
              </a:rPr>
              <a:t>"</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a:ln>
                  <a:noFill/>
                </a:ln>
                <a:solidFill>
                  <a:srgbClr val="9876AA"/>
                </a:solidFill>
                <a:effectLst/>
                <a:latin typeface="Consolas" panose="020B0609020204030204" pitchFamily="49" charset="0"/>
              </a:rPr>
              <a:t>}</a:t>
            </a:r>
            <a:br>
              <a:rPr kumimoji="0" lang="de-DE" altLang="de-DE" sz="1200" b="0" u="none" strike="noStrike" cap="none" normalizeH="0" baseline="0" dirty="0">
                <a:ln>
                  <a:noFill/>
                </a:ln>
                <a:solidFill>
                  <a:srgbClr val="9876AA"/>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    $i</a:t>
            </a:r>
            <a:r>
              <a:rPr kumimoji="0" lang="de-DE" altLang="de-DE" sz="1200" b="0" u="none" strike="noStrike" cap="none" normalizeH="0" baseline="0" dirty="0">
                <a:ln>
                  <a:noFill/>
                </a:ln>
                <a:solidFill>
                  <a:srgbClr val="A9B7C6"/>
                </a:solidFill>
                <a:effectLst/>
                <a:latin typeface="Consolas" panose="020B0609020204030204" pitchFamily="49" charset="0"/>
              </a:rPr>
              <a:t>++</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endParaRPr kumimoji="0" lang="de-DE" altLang="de-DE" sz="1200" b="0" u="none" strike="noStrike" cap="none" normalizeH="0" baseline="0" dirty="0">
              <a:ln>
                <a:noFill/>
              </a:ln>
              <a:solidFill>
                <a:schemeClr val="tx1"/>
              </a:solidFill>
              <a:effectLst/>
              <a:latin typeface="Consolas" panose="020B0609020204030204" pitchFamily="49" charset="0"/>
            </a:endParaRPr>
          </a:p>
        </p:txBody>
      </p:sp>
      <p:pic>
        <p:nvPicPr>
          <p:cNvPr id="8" name="Grafik 7">
            <a:extLst>
              <a:ext uri="{FF2B5EF4-FFF2-40B4-BE49-F238E27FC236}">
                <a16:creationId xmlns:a16="http://schemas.microsoft.com/office/drawing/2014/main" id="{D68371D0-2FED-464E-A25D-46A82EA23527}"/>
              </a:ext>
            </a:extLst>
          </p:cNvPr>
          <p:cNvPicPr>
            <a:picLocks noChangeAspect="1"/>
          </p:cNvPicPr>
          <p:nvPr/>
        </p:nvPicPr>
        <p:blipFill>
          <a:blip r:embed="rId2"/>
          <a:stretch>
            <a:fillRect/>
          </a:stretch>
        </p:blipFill>
        <p:spPr>
          <a:xfrm>
            <a:off x="242575" y="912198"/>
            <a:ext cx="542925" cy="3248025"/>
          </a:xfrm>
          <a:prstGeom prst="rect">
            <a:avLst/>
          </a:prstGeom>
          <a:ln w="12700">
            <a:solidFill>
              <a:schemeClr val="tx1"/>
            </a:solidFill>
          </a:ln>
        </p:spPr>
      </p:pic>
      <p:pic>
        <p:nvPicPr>
          <p:cNvPr id="10" name="Grafik 9">
            <a:extLst>
              <a:ext uri="{FF2B5EF4-FFF2-40B4-BE49-F238E27FC236}">
                <a16:creationId xmlns:a16="http://schemas.microsoft.com/office/drawing/2014/main" id="{446C963A-A6D1-43A4-9CB3-90CE0CEFABE5}"/>
              </a:ext>
            </a:extLst>
          </p:cNvPr>
          <p:cNvPicPr>
            <a:picLocks noChangeAspect="1"/>
          </p:cNvPicPr>
          <p:nvPr/>
        </p:nvPicPr>
        <p:blipFill>
          <a:blip r:embed="rId3"/>
          <a:stretch>
            <a:fillRect/>
          </a:stretch>
        </p:blipFill>
        <p:spPr>
          <a:xfrm>
            <a:off x="3599108" y="3629292"/>
            <a:ext cx="390525" cy="1838325"/>
          </a:xfrm>
          <a:prstGeom prst="rect">
            <a:avLst/>
          </a:prstGeom>
          <a:ln w="12700">
            <a:solidFill>
              <a:schemeClr val="tx1"/>
            </a:solidFill>
          </a:ln>
        </p:spPr>
      </p:pic>
      <p:pic>
        <p:nvPicPr>
          <p:cNvPr id="12" name="Grafik 11">
            <a:extLst>
              <a:ext uri="{FF2B5EF4-FFF2-40B4-BE49-F238E27FC236}">
                <a16:creationId xmlns:a16="http://schemas.microsoft.com/office/drawing/2014/main" id="{01030A53-D41A-4EAE-9553-224E73632FD6}"/>
              </a:ext>
            </a:extLst>
          </p:cNvPr>
          <p:cNvPicPr>
            <a:picLocks noChangeAspect="1"/>
          </p:cNvPicPr>
          <p:nvPr/>
        </p:nvPicPr>
        <p:blipFill>
          <a:blip r:embed="rId4"/>
          <a:stretch>
            <a:fillRect/>
          </a:stretch>
        </p:blipFill>
        <p:spPr>
          <a:xfrm>
            <a:off x="9145320" y="2103091"/>
            <a:ext cx="2628900" cy="714375"/>
          </a:xfrm>
          <a:prstGeom prst="rect">
            <a:avLst/>
          </a:prstGeom>
          <a:ln w="12700">
            <a:solidFill>
              <a:schemeClr val="tx1"/>
            </a:solidFill>
          </a:ln>
        </p:spPr>
      </p:pic>
    </p:spTree>
    <p:extLst>
      <p:ext uri="{BB962C8B-B14F-4D97-AF65-F5344CB8AC3E}">
        <p14:creationId xmlns:p14="http://schemas.microsoft.com/office/powerpoint/2010/main" val="917813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949828-DDCA-4867-9C18-8F58BBC3B951}"/>
              </a:ext>
            </a:extLst>
          </p:cNvPr>
          <p:cNvSpPr>
            <a:spLocks noGrp="1"/>
          </p:cNvSpPr>
          <p:nvPr>
            <p:ph type="title"/>
          </p:nvPr>
        </p:nvSpPr>
        <p:spPr/>
        <p:txBody>
          <a:bodyPr/>
          <a:lstStyle/>
          <a:p>
            <a:r>
              <a:rPr lang="de-AT" dirty="0" err="1"/>
              <a:t>Fussgesteuerte</a:t>
            </a:r>
            <a:r>
              <a:rPr lang="de-AT" dirty="0"/>
              <a:t> Schleifen: do </a:t>
            </a:r>
            <a:r>
              <a:rPr lang="de-AT" dirty="0" err="1"/>
              <a:t>while</a:t>
            </a:r>
            <a:endParaRPr lang="de-AT" dirty="0"/>
          </a:p>
        </p:txBody>
      </p:sp>
      <p:sp>
        <p:nvSpPr>
          <p:cNvPr id="4" name="Rectangle 1">
            <a:extLst>
              <a:ext uri="{FF2B5EF4-FFF2-40B4-BE49-F238E27FC236}">
                <a16:creationId xmlns:a16="http://schemas.microsoft.com/office/drawing/2014/main" id="{010C41CA-290B-4830-B6C8-4BA6EB494C17}"/>
              </a:ext>
            </a:extLst>
          </p:cNvPr>
          <p:cNvSpPr>
            <a:spLocks noChangeArrowheads="1"/>
          </p:cNvSpPr>
          <p:nvPr/>
        </p:nvSpPr>
        <p:spPr bwMode="auto">
          <a:xfrm>
            <a:off x="1213164" y="2530464"/>
            <a:ext cx="2478564" cy="1569660"/>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CC7832"/>
                </a:solidFill>
                <a:effectLst/>
                <a:latin typeface="Consolas" panose="020B0609020204030204" pitchFamily="49" charset="0"/>
              </a:rPr>
              <a:t>&lt;?</a:t>
            </a:r>
            <a:r>
              <a:rPr kumimoji="0" lang="de-DE" altLang="de-DE" sz="1200" b="0" i="0" u="none" strike="noStrike" cap="none" normalizeH="0" baseline="0" dirty="0" err="1">
                <a:ln>
                  <a:noFill/>
                </a:ln>
                <a:solidFill>
                  <a:srgbClr val="CC7832"/>
                </a:solidFill>
                <a:effectLst/>
                <a:latin typeface="Consolas" panose="020B0609020204030204" pitchFamily="49" charset="0"/>
              </a:rPr>
              <a:t>php</a:t>
            </a:r>
            <a:br>
              <a:rPr kumimoji="0" lang="de-DE" altLang="de-DE" sz="1200" b="0" i="0" u="none" strike="noStrike" cap="none" normalizeH="0" baseline="0" dirty="0">
                <a:ln>
                  <a:noFill/>
                </a:ln>
                <a:solidFill>
                  <a:srgbClr val="CC7832"/>
                </a:solidFill>
                <a:effectLst/>
                <a:latin typeface="Consolas" panose="020B0609020204030204" pitchFamily="49" charset="0"/>
              </a:rPr>
            </a:b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9876AA"/>
                </a:solidFill>
                <a:effectLst/>
                <a:latin typeface="Consolas" panose="020B0609020204030204" pitchFamily="49" charset="0"/>
              </a:rPr>
              <a:t>$i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0</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do </a:t>
            </a:r>
            <a:r>
              <a:rPr kumimoji="0" lang="de-DE" altLang="de-DE" sz="1200" b="0" i="1" u="none" strike="noStrike" cap="none" normalizeH="0" baseline="0" dirty="0">
                <a:ln>
                  <a:noFill/>
                </a:ln>
                <a:solidFill>
                  <a:srgbClr val="9876AA"/>
                </a:solidFill>
                <a:effectLst/>
                <a:latin typeface="Consolas" panose="020B0609020204030204" pitchFamily="49" charset="0"/>
              </a:rPr>
              <a:t>{</a:t>
            </a:r>
            <a:br>
              <a:rPr kumimoji="0" lang="de-DE" altLang="de-DE" sz="1200" b="0" i="1" u="none" strike="noStrike" cap="none" normalizeH="0" baseline="0" dirty="0">
                <a:ln>
                  <a:noFill/>
                </a:ln>
                <a:solidFill>
                  <a:srgbClr val="9876AA"/>
                </a:solidFill>
                <a:effectLst/>
                <a:latin typeface="Consolas" panose="020B0609020204030204" pitchFamily="49" charset="0"/>
              </a:rPr>
            </a:br>
            <a:r>
              <a:rPr kumimoji="0" lang="de-DE" altLang="de-DE" sz="1200" b="0" i="1"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print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1" u="none" strike="noStrike" cap="none" normalizeH="0" baseline="0" dirty="0">
                <a:ln>
                  <a:noFill/>
                </a:ln>
                <a:solidFill>
                  <a:srgbClr val="9876AA"/>
                </a:solidFill>
                <a:effectLst/>
                <a:latin typeface="Consolas" panose="020B0609020204030204" pitchFamily="49" charset="0"/>
              </a:rPr>
              <a:t>&lt;</a:t>
            </a:r>
            <a:r>
              <a:rPr kumimoji="0" lang="de-DE" altLang="de-DE" sz="1200" b="0" i="0" u="none" strike="noStrike" cap="none" normalizeH="0" baseline="0" dirty="0">
                <a:ln>
                  <a:noFill/>
                </a:ln>
                <a:solidFill>
                  <a:srgbClr val="6A8759"/>
                </a:solidFill>
                <a:effectLst/>
                <a:latin typeface="Consolas" panose="020B0609020204030204" pitchFamily="49" charset="0"/>
              </a:rPr>
              <a:t>p</a:t>
            </a:r>
            <a:r>
              <a:rPr kumimoji="0" lang="de-DE" altLang="de-DE" sz="1200" b="0" i="1" u="none" strike="noStrike" cap="none" normalizeH="0" baseline="0" dirty="0">
                <a:ln>
                  <a:noFill/>
                </a:ln>
                <a:solidFill>
                  <a:srgbClr val="9876AA"/>
                </a:solidFill>
                <a:effectLst/>
                <a:latin typeface="Consolas" panose="020B0609020204030204" pitchFamily="49" charset="0"/>
              </a:rPr>
              <a:t>&gt;</a:t>
            </a:r>
            <a:r>
              <a:rPr kumimoji="0" lang="de-DE" altLang="de-DE" sz="1200" b="0" i="0" u="none" strike="noStrike" cap="none" normalizeH="0" baseline="0" dirty="0">
                <a:ln>
                  <a:noFill/>
                </a:ln>
                <a:solidFill>
                  <a:srgbClr val="6A8759"/>
                </a:solidFill>
                <a:effectLst/>
                <a:latin typeface="Consolas" panose="020B0609020204030204" pitchFamily="49" charset="0"/>
              </a:rPr>
              <a:t>Hallo</a:t>
            </a:r>
            <a:r>
              <a:rPr kumimoji="0" lang="de-DE" altLang="de-DE" sz="1200" b="0" i="1" u="none" strike="noStrike" cap="none" normalizeH="0" baseline="0" dirty="0">
                <a:ln>
                  <a:noFill/>
                </a:ln>
                <a:solidFill>
                  <a:srgbClr val="9876AA"/>
                </a:solidFill>
                <a:effectLst/>
                <a:latin typeface="Consolas" panose="020B0609020204030204" pitchFamily="49" charset="0"/>
              </a:rPr>
              <a:t>&lt;/</a:t>
            </a:r>
            <a:r>
              <a:rPr kumimoji="0" lang="de-DE" altLang="de-DE" sz="1200" b="0" i="0" u="none" strike="noStrike" cap="none" normalizeH="0" baseline="0" dirty="0">
                <a:ln>
                  <a:noFill/>
                </a:ln>
                <a:solidFill>
                  <a:srgbClr val="6A8759"/>
                </a:solidFill>
                <a:effectLst/>
                <a:latin typeface="Consolas" panose="020B0609020204030204" pitchFamily="49" charset="0"/>
              </a:rPr>
              <a:t>p</a:t>
            </a:r>
            <a:r>
              <a:rPr kumimoji="0" lang="de-DE" altLang="de-DE" sz="1200" b="0" i="1" u="none" strike="noStrike" cap="none" normalizeH="0" baseline="0" dirty="0">
                <a:ln>
                  <a:noFill/>
                </a:ln>
                <a:solidFill>
                  <a:srgbClr val="9876AA"/>
                </a:solidFill>
                <a:effectLst/>
                <a:latin typeface="Consolas" panose="020B0609020204030204" pitchFamily="49" charset="0"/>
              </a:rPr>
              <a:t>&gt;</a:t>
            </a:r>
            <a:r>
              <a:rPr kumimoji="0" lang="de-DE" altLang="de-DE" sz="1200" b="0" i="0" u="none" strike="noStrike" cap="none" normalizeH="0" baseline="0" dirty="0">
                <a:ln>
                  <a:noFill/>
                </a:ln>
                <a:solidFill>
                  <a:srgbClr val="CC7832"/>
                </a:solidFill>
                <a:effectLst/>
                <a:latin typeface="Consolas" panose="020B0609020204030204" pitchFamily="49" charset="0"/>
              </a:rPr>
              <a:t>\n</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9876AA"/>
                </a:solidFill>
                <a:effectLst/>
                <a:latin typeface="Consolas" panose="020B0609020204030204" pitchFamily="49" charset="0"/>
              </a:rPr>
              <a:t>$i</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1"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while</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1" u="none" strike="noStrike" cap="none" normalizeH="0" baseline="0" dirty="0">
                <a:ln>
                  <a:noFill/>
                </a:ln>
                <a:solidFill>
                  <a:srgbClr val="9876AA"/>
                </a:solidFill>
                <a:effectLst/>
                <a:latin typeface="Consolas" panose="020B0609020204030204" pitchFamily="49" charset="0"/>
              </a:rPr>
              <a:t>(</a:t>
            </a:r>
            <a:r>
              <a:rPr kumimoji="0" lang="de-DE" altLang="de-DE" sz="1200" b="0" i="0" u="none" strike="noStrike" cap="none" normalizeH="0" baseline="0" dirty="0">
                <a:ln>
                  <a:noFill/>
                </a:ln>
                <a:solidFill>
                  <a:srgbClr val="9876AA"/>
                </a:solidFill>
                <a:effectLst/>
                <a:latin typeface="Consolas" panose="020B0609020204030204" pitchFamily="49" charset="0"/>
              </a:rPr>
              <a:t>$i </a:t>
            </a:r>
            <a:r>
              <a:rPr kumimoji="0" lang="de-DE" altLang="de-DE" sz="1200" b="0" i="0" u="none" strike="noStrike" cap="none" normalizeH="0" baseline="0" dirty="0">
                <a:ln>
                  <a:noFill/>
                </a:ln>
                <a:solidFill>
                  <a:srgbClr val="A9B7C6"/>
                </a:solidFill>
                <a:effectLst/>
                <a:latin typeface="Consolas" panose="020B0609020204030204" pitchFamily="49" charset="0"/>
              </a:rPr>
              <a:t>&lt; </a:t>
            </a:r>
            <a:r>
              <a:rPr kumimoji="0" lang="de-DE" altLang="de-DE" sz="1200" b="0" i="0" u="none" strike="noStrike" cap="none" normalizeH="0" baseline="0" dirty="0">
                <a:ln>
                  <a:noFill/>
                </a:ln>
                <a:solidFill>
                  <a:srgbClr val="6897BB"/>
                </a:solidFill>
                <a:effectLst/>
                <a:latin typeface="Consolas" panose="020B0609020204030204" pitchFamily="49" charset="0"/>
              </a:rPr>
              <a:t>10</a:t>
            </a:r>
            <a:r>
              <a:rPr kumimoji="0" lang="de-DE" altLang="de-DE" sz="1200" b="0" i="1" u="none" strike="noStrike" cap="none" normalizeH="0" baseline="0" dirty="0">
                <a:ln>
                  <a:noFill/>
                </a:ln>
                <a:solidFill>
                  <a:srgbClr val="9876AA"/>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endParaRPr kumimoji="0" lang="de-DE" altLang="de-DE" sz="1200" b="0" i="0" u="none" strike="noStrike" cap="none" normalizeH="0" baseline="0" dirty="0">
              <a:ln>
                <a:noFill/>
              </a:ln>
              <a:solidFill>
                <a:schemeClr val="tx1"/>
              </a:solidFill>
              <a:effectLst/>
              <a:latin typeface="Consolas" panose="020B0609020204030204" pitchFamily="49" charset="0"/>
            </a:endParaRPr>
          </a:p>
        </p:txBody>
      </p:sp>
      <p:sp>
        <p:nvSpPr>
          <p:cNvPr id="5" name="Rectangle 2">
            <a:extLst>
              <a:ext uri="{FF2B5EF4-FFF2-40B4-BE49-F238E27FC236}">
                <a16:creationId xmlns:a16="http://schemas.microsoft.com/office/drawing/2014/main" id="{96BD23B3-DA6A-47CA-B457-1FCA2FFB93E3}"/>
              </a:ext>
            </a:extLst>
          </p:cNvPr>
          <p:cNvSpPr>
            <a:spLocks noChangeArrowheads="1"/>
          </p:cNvSpPr>
          <p:nvPr/>
        </p:nvSpPr>
        <p:spPr bwMode="auto">
          <a:xfrm>
            <a:off x="5395866" y="2345798"/>
            <a:ext cx="4602542" cy="1938992"/>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u="none" strike="noStrike" cap="none" normalizeH="0" baseline="0" dirty="0">
                <a:ln>
                  <a:noFill/>
                </a:ln>
                <a:solidFill>
                  <a:srgbClr val="CC7832"/>
                </a:solidFill>
                <a:effectLst/>
                <a:latin typeface="Consolas" panose="020B0609020204030204" pitchFamily="49" charset="0"/>
              </a:rPr>
              <a:t>&lt;?</a:t>
            </a:r>
            <a:r>
              <a:rPr kumimoji="0" lang="de-DE" altLang="de-DE" sz="1200" b="0" u="none" strike="noStrike" cap="none" normalizeH="0" baseline="0" dirty="0" err="1">
                <a:ln>
                  <a:noFill/>
                </a:ln>
                <a:solidFill>
                  <a:srgbClr val="CC7832"/>
                </a:solidFill>
                <a:effectLst/>
                <a:latin typeface="Consolas" panose="020B0609020204030204" pitchFamily="49" charset="0"/>
              </a:rPr>
              <a:t>php</a:t>
            </a:r>
            <a:br>
              <a:rPr kumimoji="0" lang="de-DE" altLang="de-DE" sz="1200" b="0" u="none" strike="noStrike" cap="none" normalizeH="0" baseline="0" dirty="0">
                <a:ln>
                  <a:noFill/>
                </a:ln>
                <a:solidFill>
                  <a:srgbClr val="CC7832"/>
                </a:solidFill>
                <a:effectLst/>
                <a:latin typeface="Consolas" panose="020B0609020204030204" pitchFamily="49" charset="0"/>
              </a:rPr>
            </a:b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anzahl</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897BB"/>
                </a:solidFill>
                <a:effectLst/>
                <a:latin typeface="Consolas" panose="020B0609020204030204" pitchFamily="49" charset="0"/>
              </a:rPr>
              <a:t>50</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bedingung</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err="1">
                <a:ln>
                  <a:noFill/>
                </a:ln>
                <a:solidFill>
                  <a:srgbClr val="CC7832"/>
                </a:solidFill>
                <a:effectLst/>
                <a:latin typeface="Consolas" panose="020B0609020204030204" pitchFamily="49" charset="0"/>
              </a:rPr>
              <a:t>true</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CC7832"/>
                </a:solidFill>
                <a:effectLst/>
                <a:latin typeface="Consolas" panose="020B0609020204030204" pitchFamily="49" charset="0"/>
              </a:rPr>
              <a:t>do </a:t>
            </a:r>
            <a:r>
              <a:rPr kumimoji="0" lang="de-DE" altLang="de-DE" sz="1200" b="0" u="none" strike="noStrike" cap="none" normalizeH="0" baseline="0" dirty="0">
                <a:ln>
                  <a:noFill/>
                </a:ln>
                <a:solidFill>
                  <a:srgbClr val="9876AA"/>
                </a:solidFill>
                <a:effectLst/>
                <a:latin typeface="Consolas" panose="020B0609020204030204" pitchFamily="49" charset="0"/>
              </a:rPr>
              <a:t>{</a:t>
            </a:r>
            <a:br>
              <a:rPr kumimoji="0" lang="de-DE" altLang="de-DE" sz="1200" b="0" u="none" strike="noStrike" cap="none" normalizeH="0" baseline="0" dirty="0">
                <a:ln>
                  <a:noFill/>
                </a:ln>
                <a:solidFill>
                  <a:srgbClr val="9876AA"/>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err="1">
                <a:ln>
                  <a:noFill/>
                </a:ln>
                <a:solidFill>
                  <a:srgbClr val="CC7832"/>
                </a:solidFill>
                <a:effectLst/>
                <a:latin typeface="Consolas" panose="020B0609020204030204" pitchFamily="49" charset="0"/>
              </a:rPr>
              <a:t>print</a:t>
            </a: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a:ln>
                  <a:noFill/>
                </a:ln>
                <a:solidFill>
                  <a:srgbClr val="6A8759"/>
                </a:solidFill>
                <a:effectLst/>
                <a:latin typeface="Consolas" panose="020B0609020204030204" pitchFamily="49" charset="0"/>
              </a:rPr>
              <a:t>"</a:t>
            </a:r>
            <a:r>
              <a:rPr kumimoji="0" lang="de-DE" altLang="de-DE" sz="1200" b="0" u="none" strike="noStrike" cap="none" normalizeH="0" baseline="0" dirty="0">
                <a:ln>
                  <a:noFill/>
                </a:ln>
                <a:solidFill>
                  <a:srgbClr val="9876AA"/>
                </a:solidFill>
                <a:effectLst/>
                <a:latin typeface="Consolas" panose="020B0609020204030204" pitchFamily="49" charset="0"/>
              </a:rPr>
              <a:t>&lt;</a:t>
            </a:r>
            <a:r>
              <a:rPr kumimoji="0" lang="de-DE" altLang="de-DE" sz="1200" b="0" u="none" strike="noStrike" cap="none" normalizeH="0" baseline="0" dirty="0">
                <a:ln>
                  <a:noFill/>
                </a:ln>
                <a:solidFill>
                  <a:srgbClr val="6A8759"/>
                </a:solidFill>
                <a:effectLst/>
                <a:latin typeface="Consolas" panose="020B0609020204030204" pitchFamily="49" charset="0"/>
              </a:rPr>
              <a:t>p</a:t>
            </a:r>
            <a:r>
              <a:rPr kumimoji="0" lang="de-DE" altLang="de-DE" sz="1200" b="0" u="none" strike="noStrike" cap="none" normalizeH="0" baseline="0" dirty="0">
                <a:ln>
                  <a:noFill/>
                </a:ln>
                <a:solidFill>
                  <a:srgbClr val="9876AA"/>
                </a:solidFill>
                <a:effectLst/>
                <a:latin typeface="Consolas" panose="020B0609020204030204" pitchFamily="49" charset="0"/>
              </a:rPr>
              <a:t>&gt;</a:t>
            </a:r>
            <a:r>
              <a:rPr kumimoji="0" lang="de-DE" altLang="de-DE" sz="1200" b="0" u="none" strike="noStrike" cap="none" normalizeH="0" baseline="0" dirty="0">
                <a:ln>
                  <a:noFill/>
                </a:ln>
                <a:solidFill>
                  <a:srgbClr val="6A8759"/>
                </a:solidFill>
                <a:effectLst/>
                <a:latin typeface="Consolas" panose="020B0609020204030204" pitchFamily="49" charset="0"/>
              </a:rPr>
              <a:t>Aktuelle Anzahl: " </a:t>
            </a:r>
            <a:r>
              <a:rPr kumimoji="0" lang="de-DE" altLang="de-DE" sz="1200" b="0" u="none" strike="noStrike" cap="none" normalizeH="0" baseline="0" dirty="0">
                <a:ln>
                  <a:noFill/>
                </a:ln>
                <a:solidFill>
                  <a:srgbClr val="A9B7C6"/>
                </a:solidFill>
                <a:effectLst/>
                <a:latin typeface="Consolas" panose="020B0609020204030204" pitchFamily="49" charset="0"/>
              </a:rPr>
              <a: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anzahl</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A8759"/>
                </a:solidFill>
                <a:effectLst/>
                <a:latin typeface="Consolas" panose="020B0609020204030204" pitchFamily="49" charset="0"/>
              </a:rPr>
              <a:t>"</a:t>
            </a:r>
            <a:r>
              <a:rPr kumimoji="0" lang="de-DE" altLang="de-DE" sz="1200" b="0" u="none" strike="noStrike" cap="none" normalizeH="0" baseline="0" dirty="0">
                <a:ln>
                  <a:noFill/>
                </a:ln>
                <a:solidFill>
                  <a:srgbClr val="9876AA"/>
                </a:solidFill>
                <a:effectLst/>
                <a:latin typeface="Consolas" panose="020B0609020204030204" pitchFamily="49" charset="0"/>
              </a:rPr>
              <a:t>&lt;/</a:t>
            </a:r>
            <a:r>
              <a:rPr kumimoji="0" lang="de-DE" altLang="de-DE" sz="1200" b="0" u="none" strike="noStrike" cap="none" normalizeH="0" baseline="0" dirty="0">
                <a:ln>
                  <a:noFill/>
                </a:ln>
                <a:solidFill>
                  <a:srgbClr val="6A8759"/>
                </a:solidFill>
                <a:effectLst/>
                <a:latin typeface="Consolas" panose="020B0609020204030204" pitchFamily="49" charset="0"/>
              </a:rPr>
              <a:t>p</a:t>
            </a:r>
            <a:r>
              <a:rPr kumimoji="0" lang="de-DE" altLang="de-DE" sz="1200" b="0" u="none" strike="noStrike" cap="none" normalizeH="0" baseline="0" dirty="0">
                <a:ln>
                  <a:noFill/>
                </a:ln>
                <a:solidFill>
                  <a:srgbClr val="9876AA"/>
                </a:solidFill>
                <a:effectLst/>
                <a:latin typeface="Consolas" panose="020B0609020204030204" pitchFamily="49" charset="0"/>
              </a:rPr>
              <a:t>&gt;</a:t>
            </a:r>
            <a:r>
              <a:rPr kumimoji="0" lang="de-DE" altLang="de-DE" sz="1200" b="0" u="none" strike="noStrike" cap="none" normalizeH="0" baseline="0" dirty="0">
                <a:ln>
                  <a:noFill/>
                </a:ln>
                <a:solidFill>
                  <a:srgbClr val="CC7832"/>
                </a:solidFill>
                <a:effectLst/>
                <a:latin typeface="Consolas" panose="020B0609020204030204" pitchFamily="49" charset="0"/>
              </a:rPr>
              <a:t>\n</a:t>
            </a:r>
            <a:r>
              <a:rPr kumimoji="0" lang="de-DE" altLang="de-DE" sz="1200" b="0" u="none" strike="noStrike" cap="none" normalizeH="0" baseline="0" dirty="0">
                <a:ln>
                  <a:noFill/>
                </a:ln>
                <a:solidFill>
                  <a:srgbClr val="6A8759"/>
                </a:solidFill>
                <a:effectLst/>
                <a:latin typeface="Consolas" panose="020B0609020204030204" pitchFamily="49" charset="0"/>
              </a:rPr>
              <a:t>"</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a:ln>
                  <a:noFill/>
                </a:ln>
                <a:solidFill>
                  <a:srgbClr val="9876AA"/>
                </a:solidFill>
                <a:effectLst/>
                <a:latin typeface="Consolas" panose="020B0609020204030204" pitchFamily="49" charset="0"/>
              </a:rPr>
              <a:t>$anzahl</a:t>
            </a:r>
            <a:r>
              <a:rPr kumimoji="0" lang="de-DE" altLang="de-DE" sz="1200" b="0" u="none" strike="noStrike" cap="none" normalizeH="0" baseline="0" dirty="0">
                <a:ln>
                  <a:noFill/>
                </a:ln>
                <a:solidFill>
                  <a:srgbClr val="A9B7C6"/>
                </a:solidFill>
                <a:effectLst/>
                <a:latin typeface="Consolas" panose="020B0609020204030204" pitchFamily="49" charset="0"/>
              </a:rPr>
              <a:t>--</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bedingung</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anzahl</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&gt; </a:t>
            </a:r>
            <a:r>
              <a:rPr kumimoji="0" lang="de-DE" altLang="de-DE" sz="1200" b="0" u="none" strike="noStrike" cap="none" normalizeH="0" baseline="0" dirty="0">
                <a:ln>
                  <a:noFill/>
                </a:ln>
                <a:solidFill>
                  <a:srgbClr val="6897BB"/>
                </a:solidFill>
                <a:effectLst/>
                <a:latin typeface="Consolas" panose="020B0609020204030204" pitchFamily="49" charset="0"/>
              </a:rPr>
              <a:t>20</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err="1">
                <a:ln>
                  <a:noFill/>
                </a:ln>
                <a:solidFill>
                  <a:srgbClr val="CC7832"/>
                </a:solidFill>
                <a:effectLst/>
                <a:latin typeface="Consolas" panose="020B0609020204030204" pitchFamily="49" charset="0"/>
              </a:rPr>
              <a:t>while</a:t>
            </a: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bedingung</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CC7832"/>
                </a:solidFill>
                <a:effectLst/>
                <a:latin typeface="Consolas" panose="020B0609020204030204" pitchFamily="49" charset="0"/>
              </a:rPr>
              <a:t>;</a:t>
            </a:r>
            <a:endParaRPr kumimoji="0" lang="de-DE" altLang="de-DE" sz="1200" b="0" u="none" strike="noStrike" cap="none" normalizeH="0" baseline="0" dirty="0">
              <a:ln>
                <a:noFill/>
              </a:ln>
              <a:solidFill>
                <a:schemeClr val="tx1"/>
              </a:solidFill>
              <a:effectLst/>
              <a:latin typeface="Consolas" panose="020B0609020204030204" pitchFamily="49" charset="0"/>
            </a:endParaRPr>
          </a:p>
        </p:txBody>
      </p:sp>
      <p:pic>
        <p:nvPicPr>
          <p:cNvPr id="9" name="Grafik 8">
            <a:extLst>
              <a:ext uri="{FF2B5EF4-FFF2-40B4-BE49-F238E27FC236}">
                <a16:creationId xmlns:a16="http://schemas.microsoft.com/office/drawing/2014/main" id="{88EDBBD4-98D6-422D-AA0E-C887C5F16692}"/>
              </a:ext>
            </a:extLst>
          </p:cNvPr>
          <p:cNvPicPr>
            <a:picLocks noChangeAspect="1"/>
          </p:cNvPicPr>
          <p:nvPr/>
        </p:nvPicPr>
        <p:blipFill>
          <a:blip r:embed="rId2"/>
          <a:stretch>
            <a:fillRect/>
          </a:stretch>
        </p:blipFill>
        <p:spPr>
          <a:xfrm>
            <a:off x="10226361" y="1333547"/>
            <a:ext cx="1504950" cy="4371975"/>
          </a:xfrm>
          <a:prstGeom prst="rect">
            <a:avLst/>
          </a:prstGeom>
          <a:ln w="12700">
            <a:solidFill>
              <a:schemeClr val="tx1"/>
            </a:solidFill>
          </a:ln>
        </p:spPr>
      </p:pic>
      <p:pic>
        <p:nvPicPr>
          <p:cNvPr id="11" name="Grafik 10">
            <a:extLst>
              <a:ext uri="{FF2B5EF4-FFF2-40B4-BE49-F238E27FC236}">
                <a16:creationId xmlns:a16="http://schemas.microsoft.com/office/drawing/2014/main" id="{1BD8DD47-5226-4524-91DB-3D61CF0B86F6}"/>
              </a:ext>
            </a:extLst>
          </p:cNvPr>
          <p:cNvPicPr>
            <a:picLocks noChangeAspect="1"/>
          </p:cNvPicPr>
          <p:nvPr/>
        </p:nvPicPr>
        <p:blipFill>
          <a:blip r:embed="rId3"/>
          <a:stretch>
            <a:fillRect/>
          </a:stretch>
        </p:blipFill>
        <p:spPr>
          <a:xfrm>
            <a:off x="460689" y="1691281"/>
            <a:ext cx="542925" cy="3248025"/>
          </a:xfrm>
          <a:prstGeom prst="rect">
            <a:avLst/>
          </a:prstGeom>
          <a:ln w="12700">
            <a:solidFill>
              <a:schemeClr val="tx1"/>
            </a:solidFill>
          </a:ln>
        </p:spPr>
      </p:pic>
    </p:spTree>
    <p:extLst>
      <p:ext uri="{BB962C8B-B14F-4D97-AF65-F5344CB8AC3E}">
        <p14:creationId xmlns:p14="http://schemas.microsoft.com/office/powerpoint/2010/main" val="4266545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40AA64-B379-42AE-B30B-47D5C16A6AA4}"/>
              </a:ext>
            </a:extLst>
          </p:cNvPr>
          <p:cNvSpPr>
            <a:spLocks noGrp="1"/>
          </p:cNvSpPr>
          <p:nvPr>
            <p:ph type="title"/>
          </p:nvPr>
        </p:nvSpPr>
        <p:spPr/>
        <p:txBody>
          <a:bodyPr/>
          <a:lstStyle/>
          <a:p>
            <a:r>
              <a:rPr lang="de-AT" dirty="0" err="1"/>
              <a:t>Foreach</a:t>
            </a:r>
            <a:r>
              <a:rPr lang="de-AT" dirty="0"/>
              <a:t>-Schleifen für die Arbeit mit Arrays</a:t>
            </a:r>
          </a:p>
        </p:txBody>
      </p:sp>
      <p:sp>
        <p:nvSpPr>
          <p:cNvPr id="4" name="Rectangle 1">
            <a:extLst>
              <a:ext uri="{FF2B5EF4-FFF2-40B4-BE49-F238E27FC236}">
                <a16:creationId xmlns:a16="http://schemas.microsoft.com/office/drawing/2014/main" id="{0F85170D-5F9F-4401-BFD9-FEB86351BA6E}"/>
              </a:ext>
            </a:extLst>
          </p:cNvPr>
          <p:cNvSpPr>
            <a:spLocks noChangeArrowheads="1"/>
          </p:cNvSpPr>
          <p:nvPr/>
        </p:nvSpPr>
        <p:spPr bwMode="auto">
          <a:xfrm>
            <a:off x="135802" y="792066"/>
            <a:ext cx="6216766" cy="2123658"/>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CC7832"/>
                </a:solidFill>
                <a:effectLst/>
                <a:latin typeface="Consolas" panose="020B0609020204030204" pitchFamily="49" charset="0"/>
              </a:rPr>
              <a:t>&lt;?</a:t>
            </a:r>
            <a:r>
              <a:rPr kumimoji="0" lang="de-DE" altLang="de-DE" sz="1200" b="0" i="0" u="none" strike="noStrike" cap="none" normalizeH="0" baseline="0" dirty="0" err="1">
                <a:ln>
                  <a:noFill/>
                </a:ln>
                <a:solidFill>
                  <a:srgbClr val="CC7832"/>
                </a:solidFill>
                <a:effectLst/>
                <a:latin typeface="Consolas" panose="020B0609020204030204" pitchFamily="49" charset="0"/>
              </a:rPr>
              <a:t>php</a:t>
            </a:r>
            <a:br>
              <a:rPr kumimoji="0" lang="de-DE" altLang="de-DE" sz="1200" b="0" i="0" u="none" strike="noStrike" cap="none" normalizeH="0" baseline="0" dirty="0">
                <a:ln>
                  <a:noFill/>
                </a:ln>
                <a:solidFill>
                  <a:srgbClr val="CC7832"/>
                </a:solidFill>
                <a:effectLst/>
                <a:latin typeface="Consolas" panose="020B0609020204030204" pitchFamily="49" charset="0"/>
              </a:rPr>
            </a:b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9876AA"/>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produkt</a:t>
            </a:r>
            <a:r>
              <a:rPr kumimoji="0" lang="de-DE" altLang="de-DE" sz="1200" b="0" i="0"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array</a:t>
            </a:r>
            <a:r>
              <a:rPr kumimoji="0" lang="de-DE" altLang="de-DE" sz="1200" b="0" i="1" u="none" strike="noStrike" cap="none" normalizeH="0" baseline="0" dirty="0">
                <a:ln>
                  <a:noFill/>
                </a:ln>
                <a:solidFill>
                  <a:srgbClr val="9876AA"/>
                </a:solidFill>
                <a:effectLst/>
                <a:latin typeface="Consolas" panose="020B0609020204030204" pitchFamily="49" charset="0"/>
              </a:rPr>
              <a:t>(</a:t>
            </a:r>
            <a:br>
              <a:rPr kumimoji="0" lang="de-DE" altLang="de-DE" sz="1200" b="0" i="1" u="none" strike="noStrike" cap="none" normalizeH="0" baseline="0" dirty="0">
                <a:ln>
                  <a:noFill/>
                </a:ln>
                <a:solidFill>
                  <a:srgbClr val="9876AA"/>
                </a:solidFill>
                <a:effectLst/>
                <a:latin typeface="Consolas" panose="020B0609020204030204" pitchFamily="49" charset="0"/>
              </a:rPr>
            </a:br>
            <a:r>
              <a:rPr kumimoji="0" lang="de-DE" altLang="de-DE" sz="1200" b="0" i="1"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1</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"Bohrmaschine"</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45</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"Kraftvolle Bohrmaschine für Handwerker"</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23</a:t>
            </a:r>
            <a:br>
              <a:rPr kumimoji="0" lang="de-DE" altLang="de-DE" sz="1200" b="0" i="0" u="none" strike="noStrike" cap="none" normalizeH="0" baseline="0" dirty="0">
                <a:ln>
                  <a:noFill/>
                </a:ln>
                <a:solidFill>
                  <a:srgbClr val="6897BB"/>
                </a:solidFill>
                <a:effectLst/>
                <a:latin typeface="Consolas" panose="020B0609020204030204" pitchFamily="49" charset="0"/>
              </a:rPr>
            </a:br>
            <a:r>
              <a:rPr kumimoji="0" lang="de-DE" altLang="de-DE" sz="1200" b="0" i="1" u="none" strike="noStrike" cap="none" normalizeH="0" baseline="0" dirty="0">
                <a:ln>
                  <a:noFill/>
                </a:ln>
                <a:solidFill>
                  <a:srgbClr val="9876AA"/>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err="1">
                <a:ln>
                  <a:noFill/>
                </a:ln>
                <a:solidFill>
                  <a:srgbClr val="CC7832"/>
                </a:solidFill>
                <a:effectLst/>
                <a:latin typeface="Consolas" panose="020B0609020204030204" pitchFamily="49" charset="0"/>
              </a:rPr>
              <a:t>foreach</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1" u="none" strike="noStrike" cap="none" normalizeH="0" baseline="0" dirty="0">
                <a:ln>
                  <a:noFill/>
                </a:ln>
                <a:solidFill>
                  <a:srgbClr val="9876AA"/>
                </a:solidFill>
                <a:effectLst/>
                <a:latin typeface="Consolas" panose="020B0609020204030204" pitchFamily="49" charset="0"/>
              </a:rPr>
              <a:t>(</a:t>
            </a:r>
            <a:r>
              <a:rPr kumimoji="0" lang="de-DE" altLang="de-DE" sz="1200" b="0" i="0" u="none" strike="noStrike" cap="none" normalizeH="0" baseline="0" dirty="0">
                <a:ln>
                  <a:noFill/>
                </a:ln>
                <a:solidFill>
                  <a:srgbClr val="9876AA"/>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produkt</a:t>
            </a:r>
            <a:r>
              <a:rPr kumimoji="0" lang="de-DE" altLang="de-DE" sz="1200" b="0" i="0"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as</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9876AA"/>
                </a:solidFill>
                <a:effectLst/>
                <a:latin typeface="Consolas" panose="020B0609020204030204" pitchFamily="49" charset="0"/>
              </a:rPr>
              <a:t>$item</a:t>
            </a:r>
            <a:r>
              <a:rPr kumimoji="0" lang="de-DE" altLang="de-DE" sz="1200" b="0" i="1" u="none" strike="noStrike" cap="none" normalizeH="0" baseline="0" dirty="0">
                <a:ln>
                  <a:noFill/>
                </a:ln>
                <a:solidFill>
                  <a:srgbClr val="9876AA"/>
                </a:solidFill>
                <a:effectLst/>
                <a:latin typeface="Consolas" panose="020B0609020204030204" pitchFamily="49" charset="0"/>
              </a:rPr>
              <a:t>) { </a:t>
            </a:r>
            <a:br>
              <a:rPr kumimoji="0" lang="de-DE" altLang="de-DE" sz="1200" b="0" i="1" u="none" strike="noStrike" cap="none" normalizeH="0" baseline="0" dirty="0">
                <a:ln>
                  <a:noFill/>
                </a:ln>
                <a:solidFill>
                  <a:srgbClr val="9876AA"/>
                </a:solidFill>
                <a:effectLst/>
                <a:latin typeface="Consolas" panose="020B0609020204030204" pitchFamily="49" charset="0"/>
              </a:rPr>
            </a:br>
            <a:r>
              <a:rPr kumimoji="0" lang="de-DE" altLang="de-DE" sz="1200" b="0" i="1"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print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9876AA"/>
                </a:solidFill>
                <a:effectLst/>
                <a:latin typeface="Consolas" panose="020B0609020204030204" pitchFamily="49" charset="0"/>
              </a:rPr>
              <a:t>$item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1" u="none" strike="noStrike" cap="none" normalizeH="0" baseline="0" dirty="0">
                <a:ln>
                  <a:noFill/>
                </a:ln>
                <a:solidFill>
                  <a:srgbClr val="9876AA"/>
                </a:solidFill>
                <a:effectLst/>
                <a:latin typeface="Consolas" panose="020B0609020204030204" pitchFamily="49" charset="0"/>
              </a:rPr>
              <a:t>&lt;</a:t>
            </a:r>
            <a:r>
              <a:rPr kumimoji="0" lang="de-DE" altLang="de-DE" sz="1200" b="0" i="0" u="none" strike="noStrike" cap="none" normalizeH="0" baseline="0" dirty="0" err="1">
                <a:ln>
                  <a:noFill/>
                </a:ln>
                <a:solidFill>
                  <a:srgbClr val="6A8759"/>
                </a:solidFill>
                <a:effectLst/>
                <a:latin typeface="Consolas" panose="020B0609020204030204" pitchFamily="49" charset="0"/>
              </a:rPr>
              <a:t>br</a:t>
            </a:r>
            <a:r>
              <a:rPr kumimoji="0" lang="de-DE" altLang="de-DE" sz="1200" b="0" i="1" u="none" strike="noStrike" cap="none" normalizeH="0" baseline="0" dirty="0">
                <a:ln>
                  <a:noFill/>
                </a:ln>
                <a:solidFill>
                  <a:srgbClr val="9876AA"/>
                </a:solidFill>
                <a:effectLst/>
                <a:latin typeface="Consolas" panose="020B0609020204030204" pitchFamily="49" charset="0"/>
              </a:rPr>
              <a:t>&gt;</a:t>
            </a:r>
            <a:r>
              <a:rPr kumimoji="0" lang="de-DE" altLang="de-DE" sz="1200" b="0" i="0" u="none" strike="noStrike" cap="none" normalizeH="0" baseline="0" dirty="0">
                <a:ln>
                  <a:noFill/>
                </a:ln>
                <a:solidFill>
                  <a:srgbClr val="CC7832"/>
                </a:solidFill>
                <a:effectLst/>
                <a:latin typeface="Consolas" panose="020B0609020204030204" pitchFamily="49" charset="0"/>
              </a:rPr>
              <a:t>\n</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1" u="none" strike="noStrike" cap="none" normalizeH="0" baseline="0" dirty="0">
                <a:ln>
                  <a:noFill/>
                </a:ln>
                <a:solidFill>
                  <a:srgbClr val="9876AA"/>
                </a:solidFill>
                <a:effectLst/>
                <a:latin typeface="Consolas" panose="020B0609020204030204" pitchFamily="49" charset="0"/>
              </a:rPr>
              <a:t>}</a:t>
            </a:r>
            <a:br>
              <a:rPr kumimoji="0" lang="de-DE" altLang="de-DE" sz="1200" b="0" i="1" u="none" strike="noStrike" cap="none" normalizeH="0" baseline="0" dirty="0">
                <a:ln>
                  <a:noFill/>
                </a:ln>
                <a:solidFill>
                  <a:srgbClr val="9876AA"/>
                </a:solidFill>
                <a:effectLst/>
                <a:latin typeface="Consolas" panose="020B0609020204030204" pitchFamily="49" charset="0"/>
              </a:rPr>
            </a:br>
            <a:br>
              <a:rPr kumimoji="0" lang="de-DE" altLang="de-DE" sz="1200" b="0" i="1" u="none" strike="noStrike" cap="none" normalizeH="0" baseline="0" dirty="0">
                <a:ln>
                  <a:noFill/>
                </a:ln>
                <a:solidFill>
                  <a:srgbClr val="9876AA"/>
                </a:solidFill>
                <a:effectLst/>
                <a:latin typeface="Consolas" panose="020B0609020204030204" pitchFamily="49" charset="0"/>
              </a:rPr>
            </a:br>
            <a:endParaRPr kumimoji="0" lang="de-DE" altLang="de-DE" sz="1200" b="0" i="0" u="none" strike="noStrike" cap="none" normalizeH="0" baseline="0" dirty="0">
              <a:ln>
                <a:noFill/>
              </a:ln>
              <a:solidFill>
                <a:schemeClr val="tx1"/>
              </a:solidFill>
              <a:effectLst/>
              <a:latin typeface="Consolas" panose="020B0609020204030204" pitchFamily="49" charset="0"/>
            </a:endParaRPr>
          </a:p>
        </p:txBody>
      </p:sp>
      <p:sp>
        <p:nvSpPr>
          <p:cNvPr id="5" name="Rectangle 2">
            <a:extLst>
              <a:ext uri="{FF2B5EF4-FFF2-40B4-BE49-F238E27FC236}">
                <a16:creationId xmlns:a16="http://schemas.microsoft.com/office/drawing/2014/main" id="{1B04D9F4-C4B3-40F5-B8EA-880E4EAE3CA2}"/>
              </a:ext>
            </a:extLst>
          </p:cNvPr>
          <p:cNvSpPr>
            <a:spLocks noChangeArrowheads="1"/>
          </p:cNvSpPr>
          <p:nvPr/>
        </p:nvSpPr>
        <p:spPr bwMode="auto">
          <a:xfrm>
            <a:off x="452674" y="2979539"/>
            <a:ext cx="5984340" cy="341632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u="none" strike="noStrike" cap="none" normalizeH="0" baseline="0" dirty="0">
                <a:ln>
                  <a:noFill/>
                </a:ln>
                <a:solidFill>
                  <a:srgbClr val="CC7832"/>
                </a:solidFill>
                <a:effectLst/>
                <a:latin typeface="Consolas" panose="020B0609020204030204" pitchFamily="49" charset="0"/>
              </a:rPr>
              <a:t>&lt;?</a:t>
            </a:r>
            <a:r>
              <a:rPr kumimoji="0" lang="de-DE" altLang="de-DE" sz="1200" b="0" u="none" strike="noStrike" cap="none" normalizeH="0" baseline="0" dirty="0" err="1">
                <a:ln>
                  <a:noFill/>
                </a:ln>
                <a:solidFill>
                  <a:srgbClr val="CC7832"/>
                </a:solidFill>
                <a:effectLst/>
                <a:latin typeface="Consolas" panose="020B0609020204030204" pitchFamily="49" charset="0"/>
              </a:rPr>
              <a:t>php</a:t>
            </a:r>
            <a:br>
              <a:rPr kumimoji="0" lang="de-DE" altLang="de-DE" sz="1200" b="0" u="none" strike="noStrike" cap="none" normalizeH="0" baseline="0" dirty="0">
                <a:ln>
                  <a:noFill/>
                </a:ln>
                <a:solidFill>
                  <a:srgbClr val="CC7832"/>
                </a:solidFill>
                <a:effectLst/>
                <a:latin typeface="Consolas" panose="020B0609020204030204" pitchFamily="49" charset="0"/>
              </a:rPr>
            </a:b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0</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'Produktname'</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A8759"/>
                </a:solidFill>
                <a:effectLst/>
                <a:latin typeface="Consolas" panose="020B0609020204030204" pitchFamily="49" charset="0"/>
              </a:rPr>
              <a:t>"Bohrmaschine"</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0</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'Preis'</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897BB"/>
                </a:solidFill>
                <a:effectLst/>
                <a:latin typeface="Consolas" panose="020B0609020204030204" pitchFamily="49" charset="0"/>
              </a:rPr>
              <a:t>45.99</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0</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'Anzahl'</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897BB"/>
                </a:solidFill>
                <a:effectLst/>
                <a:latin typeface="Consolas" panose="020B0609020204030204" pitchFamily="49" charset="0"/>
              </a:rPr>
              <a:t>6</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1</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'Produktname'</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A8759"/>
                </a:solidFill>
                <a:effectLst/>
                <a:latin typeface="Consolas" panose="020B0609020204030204" pitchFamily="49" charset="0"/>
              </a:rPr>
              <a:t>"Kreissäge"</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1</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'Preis'</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897BB"/>
                </a:solidFill>
                <a:effectLst/>
                <a:latin typeface="Consolas" panose="020B0609020204030204" pitchFamily="49" charset="0"/>
              </a:rPr>
              <a:t>79.99</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1</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'Anzahl'</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897BB"/>
                </a:solidFill>
                <a:effectLst/>
                <a:latin typeface="Consolas" panose="020B0609020204030204" pitchFamily="49" charset="0"/>
              </a:rPr>
              <a:t>0</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2</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'Produktname'</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A8759"/>
                </a:solidFill>
                <a:effectLst/>
                <a:latin typeface="Consolas" panose="020B0609020204030204" pitchFamily="49" charset="0"/>
              </a:rPr>
              <a:t>"Bandschleifer"</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2</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'Preis'</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897BB"/>
                </a:solidFill>
                <a:effectLst/>
                <a:latin typeface="Consolas" panose="020B0609020204030204" pitchFamily="49" charset="0"/>
              </a:rPr>
              <a:t>85.99</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2</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'Anzahl'</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897BB"/>
                </a:solidFill>
                <a:effectLst/>
                <a:latin typeface="Consolas" panose="020B0609020204030204" pitchFamily="49" charset="0"/>
              </a:rPr>
              <a:t>11</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err="1">
                <a:ln>
                  <a:noFill/>
                </a:ln>
                <a:solidFill>
                  <a:srgbClr val="CC7832"/>
                </a:solidFill>
                <a:effectLst/>
                <a:latin typeface="Consolas" panose="020B0609020204030204" pitchFamily="49" charset="0"/>
              </a:rPr>
              <a:t>foreach</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err="1">
                <a:ln>
                  <a:noFill/>
                </a:ln>
                <a:solidFill>
                  <a:srgbClr val="CC7832"/>
                </a:solidFill>
                <a:effectLst/>
                <a:latin typeface="Consolas" panose="020B0609020204030204" pitchFamily="49" charset="0"/>
              </a:rPr>
              <a:t>as</a:t>
            </a: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inhalt</a:t>
            </a:r>
            <a:r>
              <a:rPr kumimoji="0" lang="de-DE" altLang="de-DE" sz="1200" b="0" u="none" strike="noStrike" cap="none" normalizeH="0" baseline="0" dirty="0">
                <a:ln>
                  <a:noFill/>
                </a:ln>
                <a:solidFill>
                  <a:srgbClr val="9876AA"/>
                </a:solidFill>
                <a:effectLst/>
                <a:latin typeface="Consolas" panose="020B0609020204030204" pitchFamily="49" charset="0"/>
              </a:rPr>
              <a:t>) {</a:t>
            </a:r>
            <a:br>
              <a:rPr kumimoji="0" lang="de-DE" altLang="de-DE" sz="1200" b="0" u="none" strike="noStrike" cap="none" normalizeH="0" baseline="0" dirty="0">
                <a:ln>
                  <a:noFill/>
                </a:ln>
                <a:solidFill>
                  <a:srgbClr val="9876AA"/>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err="1">
                <a:ln>
                  <a:noFill/>
                </a:ln>
                <a:solidFill>
                  <a:srgbClr val="CC7832"/>
                </a:solidFill>
                <a:effectLst/>
                <a:latin typeface="Consolas" panose="020B0609020204030204" pitchFamily="49" charset="0"/>
              </a:rPr>
              <a:t>if</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inhalt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'Anzahl'</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&gt; </a:t>
            </a:r>
            <a:r>
              <a:rPr kumimoji="0" lang="de-DE" altLang="de-DE" sz="1200" b="0" u="none" strike="noStrike" cap="none" normalizeH="0" baseline="0" dirty="0">
                <a:ln>
                  <a:noFill/>
                </a:ln>
                <a:solidFill>
                  <a:srgbClr val="6897BB"/>
                </a:solidFill>
                <a:effectLst/>
                <a:latin typeface="Consolas" panose="020B0609020204030204" pitchFamily="49" charset="0"/>
              </a:rPr>
              <a:t>0</a:t>
            </a:r>
            <a:r>
              <a:rPr kumimoji="0" lang="de-DE" altLang="de-DE" sz="1200" b="0" u="none" strike="noStrike" cap="none" normalizeH="0" baseline="0" dirty="0">
                <a:ln>
                  <a:noFill/>
                </a:ln>
                <a:solidFill>
                  <a:srgbClr val="9876AA"/>
                </a:solidFill>
                <a:effectLst/>
                <a:latin typeface="Consolas" panose="020B0609020204030204" pitchFamily="49" charset="0"/>
              </a:rPr>
              <a:t>) {</a:t>
            </a:r>
            <a:br>
              <a:rPr kumimoji="0" lang="de-DE" altLang="de-DE" sz="1200" b="0" u="none" strike="noStrike" cap="none" normalizeH="0" baseline="0" dirty="0">
                <a:ln>
                  <a:noFill/>
                </a:ln>
                <a:solidFill>
                  <a:srgbClr val="9876AA"/>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err="1">
                <a:ln>
                  <a:noFill/>
                </a:ln>
                <a:solidFill>
                  <a:srgbClr val="CC7832"/>
                </a:solidFill>
                <a:effectLst/>
                <a:latin typeface="Consolas" panose="020B0609020204030204" pitchFamily="49" charset="0"/>
              </a:rPr>
              <a:t>print</a:t>
            </a: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a:ln>
                  <a:noFill/>
                </a:ln>
                <a:solidFill>
                  <a:srgbClr val="6A8759"/>
                </a:solidFill>
                <a:effectLst/>
                <a:latin typeface="Consolas" panose="020B0609020204030204" pitchFamily="49" charset="0"/>
              </a:rPr>
              <a:t>"</a:t>
            </a:r>
            <a:r>
              <a:rPr kumimoji="0" lang="de-DE" altLang="de-DE" sz="1200" b="0" u="none" strike="noStrike" cap="none" normalizeH="0" baseline="0" dirty="0">
                <a:ln>
                  <a:noFill/>
                </a:ln>
                <a:solidFill>
                  <a:srgbClr val="9876AA"/>
                </a:solidFill>
                <a:effectLst/>
                <a:latin typeface="Consolas" panose="020B0609020204030204" pitchFamily="49" charset="0"/>
              </a:rPr>
              <a:t>&lt;</a:t>
            </a:r>
            <a:r>
              <a:rPr kumimoji="0" lang="de-DE" altLang="de-DE" sz="1200" b="0" u="none" strike="noStrike" cap="none" normalizeH="0" baseline="0" dirty="0">
                <a:ln>
                  <a:noFill/>
                </a:ln>
                <a:solidFill>
                  <a:srgbClr val="6A8759"/>
                </a:solidFill>
                <a:effectLst/>
                <a:latin typeface="Consolas" panose="020B0609020204030204" pitchFamily="49" charset="0"/>
              </a:rPr>
              <a:t>p</a:t>
            </a:r>
            <a:r>
              <a:rPr kumimoji="0" lang="de-DE" altLang="de-DE" sz="1200" b="0" u="none" strike="noStrike" cap="none" normalizeH="0" baseline="0" dirty="0">
                <a:ln>
                  <a:noFill/>
                </a:ln>
                <a:solidFill>
                  <a:srgbClr val="9876AA"/>
                </a:solidFill>
                <a:effectLst/>
                <a:latin typeface="Consolas" panose="020B0609020204030204" pitchFamily="49" charset="0"/>
              </a:rPr>
              <a:t>&gt;</a:t>
            </a:r>
            <a:r>
              <a:rPr kumimoji="0" lang="de-DE" altLang="de-DE" sz="1200" b="0" u="none" strike="noStrike" cap="none" normalizeH="0" baseline="0" dirty="0">
                <a:ln>
                  <a:noFill/>
                </a:ln>
                <a:solidFill>
                  <a:srgbClr val="6A8759"/>
                </a:solidFill>
                <a:effectLst/>
                <a:latin typeface="Consolas" panose="020B0609020204030204" pitchFamily="49" charset="0"/>
              </a:rPr>
              <a:t>Produkt: " </a:t>
            </a:r>
            <a:r>
              <a:rPr kumimoji="0" lang="de-DE" altLang="de-DE" sz="1200" b="0" u="none" strike="noStrike" cap="none" normalizeH="0" baseline="0" dirty="0">
                <a:ln>
                  <a:noFill/>
                </a:ln>
                <a:solidFill>
                  <a:srgbClr val="A9B7C6"/>
                </a:solidFill>
                <a:effectLst/>
                <a:latin typeface="Consolas" panose="020B0609020204030204" pitchFamily="49" charset="0"/>
              </a:rPr>
              <a: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inhalt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'Produktname'</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A9B7C6"/>
                </a:solidFill>
                <a:effectLst/>
                <a:latin typeface="Consolas" panose="020B0609020204030204" pitchFamily="49" charset="0"/>
              </a:rPr>
              <a:t>.</a:t>
            </a:r>
            <a:br>
              <a:rPr kumimoji="0" lang="de-DE" altLang="de-DE" sz="1200" b="0" u="none" strike="noStrike" cap="none" normalizeH="0" baseline="0" dirty="0">
                <a:ln>
                  <a:noFill/>
                </a:ln>
                <a:solidFill>
                  <a:srgbClr val="A9B7C6"/>
                </a:solidFill>
                <a:effectLst/>
                <a:latin typeface="Consolas" panose="020B0609020204030204" pitchFamily="49" charset="0"/>
              </a:rPr>
            </a:b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A8759"/>
                </a:solidFill>
                <a:effectLst/>
                <a:latin typeface="Consolas" panose="020B0609020204030204" pitchFamily="49" charset="0"/>
              </a:rPr>
              <a:t>" Preis: " </a:t>
            </a:r>
            <a:r>
              <a:rPr kumimoji="0" lang="de-DE" altLang="de-DE" sz="1200" b="0" u="none" strike="noStrike" cap="none" normalizeH="0" baseline="0" dirty="0">
                <a:ln>
                  <a:noFill/>
                </a:ln>
                <a:solidFill>
                  <a:srgbClr val="A9B7C6"/>
                </a:solidFill>
                <a:effectLst/>
                <a:latin typeface="Consolas" panose="020B0609020204030204" pitchFamily="49" charset="0"/>
              </a:rPr>
              <a: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inhalt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'Preis'</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A8759"/>
                </a:solidFill>
                <a:effectLst/>
                <a:latin typeface="Consolas" panose="020B0609020204030204" pitchFamily="49" charset="0"/>
              </a:rPr>
              <a:t>" Euro.</a:t>
            </a:r>
            <a:r>
              <a:rPr kumimoji="0" lang="de-DE" altLang="de-DE" sz="1200" b="0" u="none" strike="noStrike" cap="none" normalizeH="0" baseline="0" dirty="0">
                <a:ln>
                  <a:noFill/>
                </a:ln>
                <a:solidFill>
                  <a:srgbClr val="9876AA"/>
                </a:solidFill>
                <a:effectLst/>
                <a:latin typeface="Consolas" panose="020B0609020204030204" pitchFamily="49" charset="0"/>
              </a:rPr>
              <a:t>&lt;/</a:t>
            </a:r>
            <a:r>
              <a:rPr kumimoji="0" lang="de-DE" altLang="de-DE" sz="1200" b="0" u="none" strike="noStrike" cap="none" normalizeH="0" baseline="0" dirty="0">
                <a:ln>
                  <a:noFill/>
                </a:ln>
                <a:solidFill>
                  <a:srgbClr val="6A8759"/>
                </a:solidFill>
                <a:effectLst/>
                <a:latin typeface="Consolas" panose="020B0609020204030204" pitchFamily="49" charset="0"/>
              </a:rPr>
              <a:t>p</a:t>
            </a:r>
            <a:r>
              <a:rPr kumimoji="0" lang="de-DE" altLang="de-DE" sz="1200" b="0" u="none" strike="noStrike" cap="none" normalizeH="0" baseline="0" dirty="0">
                <a:ln>
                  <a:noFill/>
                </a:ln>
                <a:solidFill>
                  <a:srgbClr val="9876AA"/>
                </a:solidFill>
                <a:effectLst/>
                <a:latin typeface="Consolas" panose="020B0609020204030204" pitchFamily="49" charset="0"/>
              </a:rPr>
              <a:t>&gt;</a:t>
            </a:r>
            <a:r>
              <a:rPr kumimoji="0" lang="de-DE" altLang="de-DE" sz="1200" b="0" u="none" strike="noStrike" cap="none" normalizeH="0" baseline="0" dirty="0">
                <a:ln>
                  <a:noFill/>
                </a:ln>
                <a:solidFill>
                  <a:srgbClr val="CC7832"/>
                </a:solidFill>
                <a:effectLst/>
                <a:latin typeface="Consolas" panose="020B0609020204030204" pitchFamily="49" charset="0"/>
              </a:rPr>
              <a:t>\n</a:t>
            </a:r>
            <a:r>
              <a:rPr kumimoji="0" lang="de-DE" altLang="de-DE" sz="1200" b="0" u="none" strike="noStrike" cap="none" normalizeH="0" baseline="0" dirty="0">
                <a:ln>
                  <a:noFill/>
                </a:ln>
                <a:solidFill>
                  <a:srgbClr val="6A8759"/>
                </a:solidFill>
                <a:effectLst/>
                <a:latin typeface="Consolas" panose="020B0609020204030204" pitchFamily="49" charset="0"/>
              </a:rPr>
              <a:t>"</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a:ln>
                  <a:noFill/>
                </a:ln>
                <a:solidFill>
                  <a:srgbClr val="9876AA"/>
                </a:solidFill>
                <a:effectLst/>
                <a:latin typeface="Consolas" panose="020B0609020204030204" pitchFamily="49" charset="0"/>
              </a:rPr>
              <a:t>}</a:t>
            </a:r>
            <a:br>
              <a:rPr kumimoji="0" lang="de-DE" altLang="de-DE" sz="1200" b="0" u="none" strike="noStrike" cap="none" normalizeH="0" baseline="0" dirty="0">
                <a:ln>
                  <a:noFill/>
                </a:ln>
                <a:solidFill>
                  <a:srgbClr val="9876AA"/>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endParaRPr kumimoji="0" lang="de-DE" altLang="de-DE" sz="1200" b="0" u="none" strike="noStrike" cap="none" normalizeH="0" baseline="0" dirty="0">
              <a:ln>
                <a:noFill/>
              </a:ln>
              <a:solidFill>
                <a:schemeClr val="tx1"/>
              </a:solidFill>
              <a:effectLst/>
              <a:latin typeface="Consolas" panose="020B0609020204030204" pitchFamily="49" charset="0"/>
            </a:endParaRPr>
          </a:p>
        </p:txBody>
      </p:sp>
      <p:sp>
        <p:nvSpPr>
          <p:cNvPr id="6" name="Rectangle 3">
            <a:extLst>
              <a:ext uri="{FF2B5EF4-FFF2-40B4-BE49-F238E27FC236}">
                <a16:creationId xmlns:a16="http://schemas.microsoft.com/office/drawing/2014/main" id="{4190EADC-49AB-4B13-863E-BC96E5FB4FFC}"/>
              </a:ext>
            </a:extLst>
          </p:cNvPr>
          <p:cNvSpPr>
            <a:spLocks noChangeArrowheads="1"/>
          </p:cNvSpPr>
          <p:nvPr/>
        </p:nvSpPr>
        <p:spPr bwMode="auto">
          <a:xfrm>
            <a:off x="7532482" y="1545512"/>
            <a:ext cx="4418091" cy="341632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u="none" strike="noStrike" cap="none" normalizeH="0" baseline="0" dirty="0">
                <a:ln>
                  <a:noFill/>
                </a:ln>
                <a:solidFill>
                  <a:srgbClr val="CC7832"/>
                </a:solidFill>
                <a:effectLst/>
                <a:latin typeface="Consolas" panose="020B0609020204030204" pitchFamily="49" charset="0"/>
              </a:rPr>
              <a:t>&lt;?</a:t>
            </a:r>
            <a:r>
              <a:rPr kumimoji="0" lang="de-DE" altLang="de-DE" sz="1200" b="0" u="none" strike="noStrike" cap="none" normalizeH="0" baseline="0" dirty="0" err="1">
                <a:ln>
                  <a:noFill/>
                </a:ln>
                <a:solidFill>
                  <a:srgbClr val="CC7832"/>
                </a:solidFill>
                <a:effectLst/>
                <a:latin typeface="Consolas" panose="020B0609020204030204" pitchFamily="49" charset="0"/>
              </a:rPr>
              <a:t>php</a:t>
            </a:r>
            <a:br>
              <a:rPr kumimoji="0" lang="de-DE" altLang="de-DE" sz="1200" b="0" u="none" strike="noStrike" cap="none" normalizeH="0" baseline="0" dirty="0">
                <a:ln>
                  <a:noFill/>
                </a:ln>
                <a:solidFill>
                  <a:srgbClr val="CC7832"/>
                </a:solidFill>
                <a:effectLst/>
                <a:latin typeface="Consolas" panose="020B0609020204030204" pitchFamily="49" charset="0"/>
              </a:rPr>
            </a:b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0</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'Produktname'</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A8759"/>
                </a:solidFill>
                <a:effectLst/>
                <a:latin typeface="Consolas" panose="020B0609020204030204" pitchFamily="49" charset="0"/>
              </a:rPr>
              <a:t>"Bohrmaschine"</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0</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'Preis'</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897BB"/>
                </a:solidFill>
                <a:effectLst/>
                <a:latin typeface="Consolas" panose="020B0609020204030204" pitchFamily="49" charset="0"/>
              </a:rPr>
              <a:t>45.99</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0</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'Anzahl'</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897BB"/>
                </a:solidFill>
                <a:effectLst/>
                <a:latin typeface="Consolas" panose="020B0609020204030204" pitchFamily="49" charset="0"/>
              </a:rPr>
              <a:t>6</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1</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'Produktname'</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A8759"/>
                </a:solidFill>
                <a:effectLst/>
                <a:latin typeface="Consolas" panose="020B0609020204030204" pitchFamily="49" charset="0"/>
              </a:rPr>
              <a:t>"Kreissäge"</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1</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'Preis'</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897BB"/>
                </a:solidFill>
                <a:effectLst/>
                <a:latin typeface="Consolas" panose="020B0609020204030204" pitchFamily="49" charset="0"/>
              </a:rPr>
              <a:t>79.99</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1</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'Anzahl'</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897BB"/>
                </a:solidFill>
                <a:effectLst/>
                <a:latin typeface="Consolas" panose="020B0609020204030204" pitchFamily="49" charset="0"/>
              </a:rPr>
              <a:t>0</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2</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'Produktname'</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A8759"/>
                </a:solidFill>
                <a:effectLst/>
                <a:latin typeface="Consolas" panose="020B0609020204030204" pitchFamily="49" charset="0"/>
              </a:rPr>
              <a:t>"Bandschleifer"</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2</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'Preis'</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897BB"/>
                </a:solidFill>
                <a:effectLst/>
                <a:latin typeface="Consolas" panose="020B0609020204030204" pitchFamily="49" charset="0"/>
              </a:rPr>
              <a:t>85.99</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2</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'Anzahl'</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897BB"/>
                </a:solidFill>
                <a:effectLst/>
                <a:latin typeface="Consolas" panose="020B0609020204030204" pitchFamily="49" charset="0"/>
              </a:rPr>
              <a:t>11</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err="1">
                <a:ln>
                  <a:noFill/>
                </a:ln>
                <a:solidFill>
                  <a:srgbClr val="CC7832"/>
                </a:solidFill>
                <a:effectLst/>
                <a:latin typeface="Consolas" panose="020B0609020204030204" pitchFamily="49" charset="0"/>
              </a:rPr>
              <a:t>foreach</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err="1">
                <a:ln>
                  <a:noFill/>
                </a:ln>
                <a:solidFill>
                  <a:srgbClr val="CC7832"/>
                </a:solidFill>
                <a:effectLst/>
                <a:latin typeface="Consolas" panose="020B0609020204030204" pitchFamily="49" charset="0"/>
              </a:rPr>
              <a:t>as</a:t>
            </a: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a:ln>
                  <a:noFill/>
                </a:ln>
                <a:solidFill>
                  <a:srgbClr val="9876AA"/>
                </a:solidFill>
                <a:effectLst/>
                <a:latin typeface="Consolas" panose="020B0609020204030204" pitchFamily="49" charset="0"/>
              </a:rPr>
              <a:t>$ebene1) {</a:t>
            </a:r>
            <a:br>
              <a:rPr kumimoji="0" lang="de-DE" altLang="de-DE" sz="1200" b="0" u="none" strike="noStrike" cap="none" normalizeH="0" baseline="0" dirty="0">
                <a:ln>
                  <a:noFill/>
                </a:ln>
                <a:solidFill>
                  <a:srgbClr val="9876AA"/>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err="1">
                <a:ln>
                  <a:noFill/>
                </a:ln>
                <a:solidFill>
                  <a:srgbClr val="CC7832"/>
                </a:solidFill>
                <a:effectLst/>
                <a:latin typeface="Consolas" panose="020B0609020204030204" pitchFamily="49" charset="0"/>
              </a:rPr>
              <a:t>foreach</a:t>
            </a:r>
            <a:r>
              <a:rPr kumimoji="0" lang="de-DE" altLang="de-DE" sz="1200" b="0" u="none" strike="noStrike" cap="none" normalizeH="0" baseline="0" dirty="0">
                <a:ln>
                  <a:noFill/>
                </a:ln>
                <a:solidFill>
                  <a:srgbClr val="9876AA"/>
                </a:solidFill>
                <a:effectLst/>
                <a:latin typeface="Consolas" panose="020B0609020204030204" pitchFamily="49" charset="0"/>
              </a:rPr>
              <a:t>($ebene1 </a:t>
            </a:r>
            <a:r>
              <a:rPr kumimoji="0" lang="de-DE" altLang="de-DE" sz="1200" b="0" u="none" strike="noStrike" cap="none" normalizeH="0" baseline="0" dirty="0" err="1">
                <a:ln>
                  <a:noFill/>
                </a:ln>
                <a:solidFill>
                  <a:srgbClr val="CC7832"/>
                </a:solidFill>
                <a:effectLst/>
                <a:latin typeface="Consolas" panose="020B0609020204030204" pitchFamily="49" charset="0"/>
              </a:rPr>
              <a:t>as</a:t>
            </a: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a:ln>
                  <a:noFill/>
                </a:ln>
                <a:solidFill>
                  <a:srgbClr val="9876AA"/>
                </a:solidFill>
                <a:effectLst/>
                <a:latin typeface="Consolas" panose="020B0609020204030204" pitchFamily="49" charset="0"/>
              </a:rPr>
              <a:t>$ebene2) {</a:t>
            </a:r>
            <a:br>
              <a:rPr kumimoji="0" lang="de-DE" altLang="de-DE" sz="1200" b="0" u="none" strike="noStrike" cap="none" normalizeH="0" baseline="0" dirty="0">
                <a:ln>
                  <a:noFill/>
                </a:ln>
                <a:solidFill>
                  <a:srgbClr val="9876AA"/>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err="1">
                <a:ln>
                  <a:noFill/>
                </a:ln>
                <a:solidFill>
                  <a:srgbClr val="CC7832"/>
                </a:solidFill>
                <a:effectLst/>
                <a:latin typeface="Consolas" panose="020B0609020204030204" pitchFamily="49" charset="0"/>
              </a:rPr>
              <a:t>print</a:t>
            </a: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a:ln>
                  <a:noFill/>
                </a:ln>
                <a:solidFill>
                  <a:srgbClr val="9876AA"/>
                </a:solidFill>
                <a:effectLst/>
                <a:latin typeface="Consolas" panose="020B0609020204030204" pitchFamily="49" charset="0"/>
              </a:rPr>
              <a:t>$ebene2</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A8759"/>
                </a:solidFill>
                <a:effectLst/>
                <a:latin typeface="Consolas" panose="020B0609020204030204" pitchFamily="49" charset="0"/>
              </a:rPr>
              <a:t>"</a:t>
            </a:r>
            <a:r>
              <a:rPr kumimoji="0" lang="de-DE" altLang="de-DE" sz="1200" b="0" u="none" strike="noStrike" cap="none" normalizeH="0" baseline="0" dirty="0">
                <a:ln>
                  <a:noFill/>
                </a:ln>
                <a:solidFill>
                  <a:srgbClr val="9876AA"/>
                </a:solidFill>
                <a:effectLst/>
                <a:latin typeface="Consolas" panose="020B0609020204030204" pitchFamily="49" charset="0"/>
              </a:rPr>
              <a:t>&lt;</a:t>
            </a:r>
            <a:r>
              <a:rPr kumimoji="0" lang="de-DE" altLang="de-DE" sz="1200" b="0" u="none" strike="noStrike" cap="none" normalizeH="0" baseline="0" dirty="0" err="1">
                <a:ln>
                  <a:noFill/>
                </a:ln>
                <a:solidFill>
                  <a:srgbClr val="6A8759"/>
                </a:solidFill>
                <a:effectLst/>
                <a:latin typeface="Consolas" panose="020B0609020204030204" pitchFamily="49" charset="0"/>
              </a:rPr>
              <a:t>br</a:t>
            </a:r>
            <a:r>
              <a:rPr kumimoji="0" lang="de-DE" altLang="de-DE" sz="1200" b="0" u="none" strike="noStrike" cap="none" normalizeH="0" baseline="0" dirty="0">
                <a:ln>
                  <a:noFill/>
                </a:ln>
                <a:solidFill>
                  <a:srgbClr val="9876AA"/>
                </a:solidFill>
                <a:effectLst/>
                <a:latin typeface="Consolas" panose="020B0609020204030204" pitchFamily="49" charset="0"/>
              </a:rPr>
              <a:t>&gt;</a:t>
            </a:r>
            <a:r>
              <a:rPr kumimoji="0" lang="de-DE" altLang="de-DE" sz="1200" b="0" u="none" strike="noStrike" cap="none" normalizeH="0" baseline="0" dirty="0">
                <a:ln>
                  <a:noFill/>
                </a:ln>
                <a:solidFill>
                  <a:srgbClr val="CC7832"/>
                </a:solidFill>
                <a:effectLst/>
                <a:latin typeface="Consolas" panose="020B0609020204030204" pitchFamily="49" charset="0"/>
              </a:rPr>
              <a:t>\n</a:t>
            </a:r>
            <a:r>
              <a:rPr kumimoji="0" lang="de-DE" altLang="de-DE" sz="1200" b="0" u="none" strike="noStrike" cap="none" normalizeH="0" baseline="0" dirty="0">
                <a:ln>
                  <a:noFill/>
                </a:ln>
                <a:solidFill>
                  <a:srgbClr val="6A8759"/>
                </a:solidFill>
                <a:effectLst/>
                <a:latin typeface="Consolas" panose="020B0609020204030204" pitchFamily="49" charset="0"/>
              </a:rPr>
              <a:t>"</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a:ln>
                  <a:noFill/>
                </a:ln>
                <a:solidFill>
                  <a:srgbClr val="9876AA"/>
                </a:solidFill>
                <a:effectLst/>
                <a:latin typeface="Consolas" panose="020B0609020204030204" pitchFamily="49" charset="0"/>
              </a:rPr>
              <a:t>}</a:t>
            </a:r>
            <a:br>
              <a:rPr kumimoji="0" lang="de-DE" altLang="de-DE" sz="1200" b="0" u="none" strike="noStrike" cap="none" normalizeH="0" baseline="0" dirty="0">
                <a:ln>
                  <a:noFill/>
                </a:ln>
                <a:solidFill>
                  <a:srgbClr val="9876AA"/>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err="1">
                <a:ln>
                  <a:noFill/>
                </a:ln>
                <a:solidFill>
                  <a:srgbClr val="CC7832"/>
                </a:solidFill>
                <a:effectLst/>
                <a:latin typeface="Consolas" panose="020B0609020204030204" pitchFamily="49" charset="0"/>
              </a:rPr>
              <a:t>print</a:t>
            </a: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a:ln>
                  <a:noFill/>
                </a:ln>
                <a:solidFill>
                  <a:srgbClr val="6A8759"/>
                </a:solidFill>
                <a:effectLst/>
                <a:latin typeface="Consolas" panose="020B0609020204030204" pitchFamily="49" charset="0"/>
              </a:rPr>
              <a:t>"</a:t>
            </a:r>
            <a:r>
              <a:rPr kumimoji="0" lang="de-DE" altLang="de-DE" sz="1200" b="0" u="none" strike="noStrike" cap="none" normalizeH="0" baseline="0" dirty="0">
                <a:ln>
                  <a:noFill/>
                </a:ln>
                <a:solidFill>
                  <a:srgbClr val="9876AA"/>
                </a:solidFill>
                <a:effectLst/>
                <a:latin typeface="Consolas" panose="020B0609020204030204" pitchFamily="49" charset="0"/>
              </a:rPr>
              <a:t>&lt;</a:t>
            </a:r>
            <a:r>
              <a:rPr kumimoji="0" lang="de-DE" altLang="de-DE" sz="1200" b="0" u="none" strike="noStrike" cap="none" normalizeH="0" baseline="0" dirty="0" err="1">
                <a:ln>
                  <a:noFill/>
                </a:ln>
                <a:solidFill>
                  <a:srgbClr val="6A8759"/>
                </a:solidFill>
                <a:effectLst/>
                <a:latin typeface="Consolas" panose="020B0609020204030204" pitchFamily="49" charset="0"/>
              </a:rPr>
              <a:t>br</a:t>
            </a:r>
            <a:r>
              <a:rPr kumimoji="0" lang="de-DE" altLang="de-DE" sz="1200" b="0" u="none" strike="noStrike" cap="none" normalizeH="0" baseline="0" dirty="0">
                <a:ln>
                  <a:noFill/>
                </a:ln>
                <a:solidFill>
                  <a:srgbClr val="9876AA"/>
                </a:solidFill>
                <a:effectLst/>
                <a:latin typeface="Consolas" panose="020B0609020204030204" pitchFamily="49" charset="0"/>
              </a:rPr>
              <a:t>&gt;</a:t>
            </a:r>
            <a:r>
              <a:rPr kumimoji="0" lang="de-DE" altLang="de-DE" sz="1200" b="0" u="none" strike="noStrike" cap="none" normalizeH="0" baseline="0" dirty="0">
                <a:ln>
                  <a:noFill/>
                </a:ln>
                <a:solidFill>
                  <a:srgbClr val="6A8759"/>
                </a:solidFill>
                <a:effectLst/>
                <a:latin typeface="Consolas" panose="020B0609020204030204" pitchFamily="49" charset="0"/>
              </a:rPr>
              <a:t>"</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endParaRPr kumimoji="0" lang="de-DE" altLang="de-DE" sz="1200" b="0" u="none" strike="noStrike" cap="none" normalizeH="0" baseline="0" dirty="0">
              <a:ln>
                <a:noFill/>
              </a:ln>
              <a:solidFill>
                <a:schemeClr val="tx1"/>
              </a:solidFill>
              <a:effectLst/>
              <a:latin typeface="Consolas" panose="020B0609020204030204" pitchFamily="49" charset="0"/>
            </a:endParaRPr>
          </a:p>
        </p:txBody>
      </p:sp>
      <p:pic>
        <p:nvPicPr>
          <p:cNvPr id="8" name="Grafik 7">
            <a:extLst>
              <a:ext uri="{FF2B5EF4-FFF2-40B4-BE49-F238E27FC236}">
                <a16:creationId xmlns:a16="http://schemas.microsoft.com/office/drawing/2014/main" id="{28595CFB-7AD0-452D-8DE1-F52D8628C960}"/>
              </a:ext>
            </a:extLst>
          </p:cNvPr>
          <p:cNvPicPr>
            <a:picLocks noChangeAspect="1"/>
          </p:cNvPicPr>
          <p:nvPr/>
        </p:nvPicPr>
        <p:blipFill>
          <a:blip r:embed="rId2"/>
          <a:stretch>
            <a:fillRect/>
          </a:stretch>
        </p:blipFill>
        <p:spPr>
          <a:xfrm>
            <a:off x="10729975" y="3370869"/>
            <a:ext cx="1152525" cy="2105025"/>
          </a:xfrm>
          <a:prstGeom prst="rect">
            <a:avLst/>
          </a:prstGeom>
          <a:ln w="12700">
            <a:solidFill>
              <a:schemeClr val="tx1"/>
            </a:solidFill>
          </a:ln>
        </p:spPr>
      </p:pic>
      <p:pic>
        <p:nvPicPr>
          <p:cNvPr id="10" name="Grafik 9">
            <a:extLst>
              <a:ext uri="{FF2B5EF4-FFF2-40B4-BE49-F238E27FC236}">
                <a16:creationId xmlns:a16="http://schemas.microsoft.com/office/drawing/2014/main" id="{A7AD511C-C420-4711-A105-AF4960E234FD}"/>
              </a:ext>
            </a:extLst>
          </p:cNvPr>
          <p:cNvPicPr>
            <a:picLocks noChangeAspect="1"/>
          </p:cNvPicPr>
          <p:nvPr/>
        </p:nvPicPr>
        <p:blipFill>
          <a:blip r:embed="rId3"/>
          <a:stretch>
            <a:fillRect/>
          </a:stretch>
        </p:blipFill>
        <p:spPr>
          <a:xfrm>
            <a:off x="3571268" y="4856769"/>
            <a:ext cx="2781300" cy="619125"/>
          </a:xfrm>
          <a:prstGeom prst="rect">
            <a:avLst/>
          </a:prstGeom>
          <a:ln w="12700">
            <a:solidFill>
              <a:schemeClr val="tx1"/>
            </a:solidFill>
          </a:ln>
        </p:spPr>
      </p:pic>
      <p:pic>
        <p:nvPicPr>
          <p:cNvPr id="12" name="Grafik 11">
            <a:extLst>
              <a:ext uri="{FF2B5EF4-FFF2-40B4-BE49-F238E27FC236}">
                <a16:creationId xmlns:a16="http://schemas.microsoft.com/office/drawing/2014/main" id="{041BDD4F-EF07-4569-8E11-9A1CE89CDD9A}"/>
              </a:ext>
            </a:extLst>
          </p:cNvPr>
          <p:cNvPicPr>
            <a:picLocks noChangeAspect="1"/>
          </p:cNvPicPr>
          <p:nvPr/>
        </p:nvPicPr>
        <p:blipFill>
          <a:blip r:embed="rId4"/>
          <a:stretch>
            <a:fillRect/>
          </a:stretch>
        </p:blipFill>
        <p:spPr>
          <a:xfrm>
            <a:off x="3333750" y="1851230"/>
            <a:ext cx="2762250" cy="962025"/>
          </a:xfrm>
          <a:prstGeom prst="rect">
            <a:avLst/>
          </a:prstGeom>
          <a:ln w="12700">
            <a:solidFill>
              <a:schemeClr val="tx1"/>
            </a:solidFill>
          </a:ln>
        </p:spPr>
      </p:pic>
    </p:spTree>
    <p:extLst>
      <p:ext uri="{BB962C8B-B14F-4D97-AF65-F5344CB8AC3E}">
        <p14:creationId xmlns:p14="http://schemas.microsoft.com/office/powerpoint/2010/main" val="1054086734"/>
      </p:ext>
    </p:extLst>
  </p:cSld>
  <p:clrMapOvr>
    <a:masterClrMapping/>
  </p:clrMapOvr>
</p:sld>
</file>

<file path=ppt/theme/theme1.xml><?xml version="1.0" encoding="utf-8"?>
<a:theme xmlns:a="http://schemas.openxmlformats.org/drawingml/2006/main" name="1_pm">
  <a:themeElements>
    <a:clrScheme name="Benutzerdefiniert 1">
      <a:dk1>
        <a:sysClr val="windowText" lastClr="000000"/>
      </a:dk1>
      <a:lt1>
        <a:sysClr val="window" lastClr="FFFFFF"/>
      </a:lt1>
      <a:dk2>
        <a:srgbClr val="600000"/>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Benutzerdefiniert 1">
      <a:majorFont>
        <a:latin typeface="Arial"/>
        <a:ea typeface=""/>
        <a:cs typeface=""/>
      </a:majorFont>
      <a:minorFont>
        <a:latin typeface="Arial"/>
        <a:ea typeface=""/>
        <a:cs typeface=""/>
      </a:minorFont>
    </a:fontScheme>
    <a:fmtScheme name="Schatten oben">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m" id="{EA97A7DC-C1C8-4102-9602-8B94EA01CCBE}" vid="{05C34A1F-0394-4328-A19C-C59318186AD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2019-03-27-Web - Kapitel 3</Template>
  <TotalTime>0</TotalTime>
  <Words>1920</Words>
  <Application>Microsoft Office PowerPoint</Application>
  <PresentationFormat>Breitbild</PresentationFormat>
  <Paragraphs>54</Paragraphs>
  <Slides>18</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18</vt:i4>
      </vt:variant>
    </vt:vector>
  </HeadingPairs>
  <TitlesOfParts>
    <vt:vector size="23" baseType="lpstr">
      <vt:lpstr>Arial</vt:lpstr>
      <vt:lpstr>Consolas</vt:lpstr>
      <vt:lpstr>Font Awesome 5 Free Solid</vt:lpstr>
      <vt:lpstr>FontAwesome</vt:lpstr>
      <vt:lpstr>1_pm</vt:lpstr>
      <vt:lpstr>PHP 02</vt:lpstr>
      <vt:lpstr>Entscheidungen durch if-Abfragen</vt:lpstr>
      <vt:lpstr>Verschiedene Vergleichsoperatoren verwenden</vt:lpstr>
      <vt:lpstr>Else und elseif</vt:lpstr>
      <vt:lpstr>Übung</vt:lpstr>
      <vt:lpstr>Die Funktionalität eines Programms durch Schleifen erweitern</vt:lpstr>
      <vt:lpstr>Kopfgesteuerte Schleifen: while und for</vt:lpstr>
      <vt:lpstr>Fussgesteuerte Schleifen: do while</vt:lpstr>
      <vt:lpstr>Foreach-Schleifen für die Arbeit mit Arrays</vt:lpstr>
      <vt:lpstr>Foreach-Schleifen für die Arbeit mit Arrays</vt:lpstr>
      <vt:lpstr>Übung</vt:lpstr>
      <vt:lpstr>Funktionen in PHP</vt:lpstr>
      <vt:lpstr>Der Aufbau einer Funktion in PHP</vt:lpstr>
      <vt:lpstr>Rückgabewerte der Funktionen</vt:lpstr>
      <vt:lpstr>Eine Funktion in das PHP-Programm einbinden</vt:lpstr>
      <vt:lpstr>Funktionen aus der PHP-Bibliothek verwenden</vt:lpstr>
      <vt:lpstr>Übung</vt:lpstr>
      <vt:lpstr>Ende Quelle: PHP &amp; MySQL für Einsteiger ISBN: 978-3-96645-009-6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Rebecca Rottensteiner</dc:creator>
  <cp:lastModifiedBy>Rebecca Rottensteiner</cp:lastModifiedBy>
  <cp:revision>176</cp:revision>
  <dcterms:created xsi:type="dcterms:W3CDTF">2019-04-14T16:39:40Z</dcterms:created>
  <dcterms:modified xsi:type="dcterms:W3CDTF">2021-01-10T15:54:27Z</dcterms:modified>
</cp:coreProperties>
</file>