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57" r:id="rId3"/>
    <p:sldId id="362" r:id="rId4"/>
    <p:sldId id="368" r:id="rId5"/>
    <p:sldId id="369" r:id="rId6"/>
    <p:sldId id="372" r:id="rId7"/>
    <p:sldId id="373" r:id="rId8"/>
    <p:sldId id="374" r:id="rId9"/>
    <p:sldId id="30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22A2F-B786-4A3E-80C0-6B59FCDE3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4FC3A3-D937-4254-832F-A894C9106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A89785-93E5-4D03-8DB7-242AE1C6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EF32-EDF0-439A-8D5C-4A96D632C426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EDF7FD-FA53-4764-BD59-A2EE5BE5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33DED-7AF3-4547-B120-4DB82300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2802-95EC-4C0F-9A1A-0AB38D08B9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179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80D38-308E-44BA-B2D3-9CA730D7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734C0B-9A30-4BBC-8AC6-242217B9F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0205FB-1CBB-445B-B236-1DD05D70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EF32-EDF0-439A-8D5C-4A96D632C426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A6F18-78BC-485A-8296-A7CD7E27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D1208-F01F-47CB-900F-13DCB909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2802-95EC-4C0F-9A1A-0AB38D08B9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77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DEB14C-7327-4246-8F8E-53D489E49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6E19A6-5DEE-45A6-8609-AB6A665DB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99E9D-CD79-437D-8992-497459EC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EF32-EDF0-439A-8D5C-4A96D632C426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AD4BC-CC8D-4A39-929D-A64B83A6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547BD-6543-4420-A965-E439E940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2802-95EC-4C0F-9A1A-0AB38D08B9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1408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222423"/>
            <a:ext cx="10293728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834219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10873123" y="14355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buFont typeface="Wingdings" panose="05000000000000000000" pitchFamily="2" charset="2"/>
              <a:buChar char="v"/>
              <a:defRPr/>
            </a:lvl1pPr>
            <a:lvl2pPr marL="685783" indent="-228594">
              <a:buFont typeface="Wingdings" panose="05000000000000000000" pitchFamily="2" charset="2"/>
              <a:buChar char="§"/>
              <a:defRPr/>
            </a:lvl2pPr>
            <a:lvl3pPr marL="1142971" indent="-228594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 dirty="0"/>
              <a:t> /&gt;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B78F98-E365-4117-9BCE-DF34C9E98BA0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30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EF07EE-C31D-47D8-BCBB-2A160FDCA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92" y="764955"/>
            <a:ext cx="1215416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9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3A175-C68F-4716-9A3A-47837E93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C8B76-7779-4235-9F18-F43C2DBE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C7F96-A539-486F-A97B-6462B2E6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EF32-EDF0-439A-8D5C-4A96D632C426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C57E9E-57A2-4FD9-9ECF-A3F449D3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BDB79-CC1E-4F73-A7EA-53E7C603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2802-95EC-4C0F-9A1A-0AB38D08B9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042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18DED-C35E-47DE-8D40-2C1CB940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C06E0D-E4DF-4B77-A77A-CF6409586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16FB5D-4532-46E2-8DE2-4F03732D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EF32-EDF0-439A-8D5C-4A96D632C426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20D5-0E26-444D-BCB2-23E3CC8F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3E9509-BC09-4D9C-9CD6-4EA78214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2802-95EC-4C0F-9A1A-0AB38D08B9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665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28047-40EA-48CD-9E6B-AA40A7A4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383165-ED87-474C-B211-2492FA5EB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6CFDC-A573-44A9-A5BF-8E800890C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126B88-E155-415C-A21E-0F56487D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EF32-EDF0-439A-8D5C-4A96D632C426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F14398-930E-41E4-A0F2-CF583287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BF20BF-2976-4077-A5A4-900DCB5E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2802-95EC-4C0F-9A1A-0AB38D08B9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964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24345-EDCB-46BF-BA19-1CC30A15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136E90-BC02-44BA-8A11-A5B3559E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0B2D31-2F19-4F1A-B56C-B0F7142AF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A1C5CC-FDE6-4848-A3D1-110B6B2F1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D4B551-19FE-423C-A343-2AEC67DF0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D1A305-E86C-4969-BC63-200577EA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EF32-EDF0-439A-8D5C-4A96D632C426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7622F4-FFA8-400C-892B-D41CF147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1976BB-79D9-4256-BF23-1B13623E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2802-95EC-4C0F-9A1A-0AB38D08B9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282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1FC02-D250-45DC-9BC3-0D1164E8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FDD626-D222-40FF-901D-F3150C29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EF32-EDF0-439A-8D5C-4A96D632C426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333C07-FCC6-4931-AAF1-CEFA2E3F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7E8D46-D140-49D3-9E4A-5CCED4BD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2802-95EC-4C0F-9A1A-0AB38D08B9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253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B84590-801B-436C-B1DB-49717EFA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EF32-EDF0-439A-8D5C-4A96D632C426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6D2C7D-01BF-4CAC-A553-406131F9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33FCBD-FE08-4C96-8D51-39CA1D23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2802-95EC-4C0F-9A1A-0AB38D08B9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407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244F2-3AC0-47A3-8564-7FE43D14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7583DE-A541-4FDE-A3C2-17E7DC2F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96762F-4C5F-46D2-82E1-C64B2109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F5BA78-D60F-44DC-B927-F900874C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EF32-EDF0-439A-8D5C-4A96D632C426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2B1A0D-7AE1-4DA5-A662-F9155789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701B38-FEB5-4619-A64F-EC7C3D75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2802-95EC-4C0F-9A1A-0AB38D08B9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811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98FE3-A785-4765-9B86-0E8F771E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A18093-D858-497B-8BED-FE82A9E9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A1B539-1142-4CBB-BEFF-F5F076213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E67B4-8F18-4C49-85DE-FE650FF4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EF32-EDF0-439A-8D5C-4A96D632C426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97C48A-CFA4-491C-A44A-43FB09C4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9A7915-3403-4AB6-9E77-3F5D84AF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2802-95EC-4C0F-9A1A-0AB38D08B9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0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04858F-290C-46B4-A8F4-1A0BA352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94866B-8066-48F5-8659-CEBB9E375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D3E7FF-B040-4A39-8B72-B29269643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EF32-EDF0-439A-8D5C-4A96D632C426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0FABE5-3272-41E2-AFD1-16579F978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6748FF-E77C-4CB6-8EF0-8FE1F8429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F2802-95EC-4C0F-9A1A-0AB38D08B9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546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-einfach.de/mysql-tutorial/crashkurs-pdo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>
                <a:solidFill>
                  <a:schemeClr val="tx1"/>
                </a:solidFill>
              </a:rPr>
              <a:t>PHP 04</a:t>
            </a:r>
            <a:endParaRPr lang="de-A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A05AE-32EB-4A53-9695-0033BA5F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PDO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F6E1AFB-E8BA-4602-8174-F06C6AB2EF17}"/>
              </a:ext>
            </a:extLst>
          </p:cNvPr>
          <p:cNvSpPr txBox="1"/>
          <p:nvPr/>
        </p:nvSpPr>
        <p:spPr>
          <a:xfrm>
            <a:off x="2117110" y="1333647"/>
            <a:ext cx="610396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400"/>
            </a:lvl1pPr>
            <a:lvl2pPr marL="685783" indent="-228594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/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Verbindung zur MySQL-Datenbank mittels PDO:</a:t>
            </a:r>
            <a:endParaRPr lang="de-AT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EB05070-232D-433D-8ED8-9B72EAD7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585" y="1696127"/>
            <a:ext cx="6837128" cy="5770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&lt;?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php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mysql:host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localhost;dbname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databasename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?&gt;</a:t>
            </a:r>
            <a:endParaRPr kumimoji="0" lang="de-DE" altLang="de-DE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338DBCA-B550-4B21-BCC4-40AEE68AEBA5}"/>
              </a:ext>
            </a:extLst>
          </p:cNvPr>
          <p:cNvSpPr txBox="1"/>
          <p:nvPr/>
        </p:nvSpPr>
        <p:spPr>
          <a:xfrm>
            <a:off x="2117110" y="2786855"/>
            <a:ext cx="630526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400"/>
            </a:lvl1pPr>
            <a:lvl2pPr marL="685783" indent="-228594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/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SQL Query an Datenbank senden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22C244B-C282-4672-8274-D7C1F235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585" y="3199593"/>
            <a:ext cx="6837128" cy="17081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&lt;?php</a:t>
            </a:r>
            <a:b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$pdo 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'mysql:host=localhost;dbname=databasename'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'username'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'password'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$sql 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"SELECT * FROM users"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foreach 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$pdo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-&gt;query(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$sql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as 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$row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 {</a:t>
            </a:r>
            <a:b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echo 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$row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'email'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"&lt;br /&gt;"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echo 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$row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'vorname'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"&lt;br /&gt;"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echo 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$row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'nachname'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"&lt;br /&gt;&lt;br /&gt;"</a:t>
            </a: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?&gt;</a:t>
            </a:r>
            <a:endParaRPr kumimoji="0" lang="de-DE" altLang="de-DE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EB7CE59-B781-45F0-A9FE-22861E837DBA}"/>
              </a:ext>
            </a:extLst>
          </p:cNvPr>
          <p:cNvSpPr txBox="1"/>
          <p:nvPr/>
        </p:nvSpPr>
        <p:spPr>
          <a:xfrm>
            <a:off x="2117110" y="5691022"/>
            <a:ext cx="6305264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228594" indent="-228594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000"/>
            </a:lvl1pPr>
            <a:lvl2pPr marL="685783" indent="-228594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/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dirty="0">
                <a:hlinkClick r:id="rId2"/>
              </a:rPr>
              <a:t>https://www.php-einfach.de/mysql-tutorial/crashkurs-pdo/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520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D804E-BC49-407B-8EE9-BD1979EF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PDO und </a:t>
            </a:r>
            <a:r>
              <a:rPr lang="de-AT" dirty="0" err="1"/>
              <a:t>Prepared</a:t>
            </a:r>
            <a:r>
              <a:rPr lang="de-AT" dirty="0"/>
              <a:t> Statements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4D20BE-FA71-4014-A1E6-C4B2BB50D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97286" y="1320390"/>
            <a:ext cx="4230190" cy="286232"/>
          </a:xfrm>
        </p:spPr>
        <p:txBody>
          <a:bodyPr/>
          <a:lstStyle/>
          <a:p>
            <a:r>
              <a:rPr lang="de-AT" dirty="0" err="1"/>
              <a:t>Prepared</a:t>
            </a:r>
            <a:r>
              <a:rPr lang="de-AT" dirty="0"/>
              <a:t> Statement mit anonymen Parametern: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9A83B9-D44B-4849-8E16-E974CB092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286" y="1667426"/>
            <a:ext cx="6997428" cy="17081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&lt;?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php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mysql:host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localhost;dbname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databasename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prepare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"SELECT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FROM 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users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WHERE 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vorname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= ? AND 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nachname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= ?"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execute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array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'Max'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'Mustermann'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row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fetch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()) {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echo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row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vorname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 "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row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nachname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br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/&gt;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echo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"E-Mail: "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row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'email'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br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/&gt;&lt;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br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/&gt;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?&gt;</a:t>
            </a:r>
            <a:endParaRPr kumimoji="0" lang="de-DE" altLang="de-DE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B0E6156-F921-4D10-984B-AE2402C083AE}"/>
              </a:ext>
            </a:extLst>
          </p:cNvPr>
          <p:cNvSpPr txBox="1"/>
          <p:nvPr/>
        </p:nvSpPr>
        <p:spPr>
          <a:xfrm>
            <a:off x="1929627" y="4093831"/>
            <a:ext cx="6103960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400"/>
            </a:lvl1pPr>
            <a:lvl2pPr marL="685783" indent="-228594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/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dirty="0" err="1"/>
              <a:t>Prepared</a:t>
            </a:r>
            <a:r>
              <a:rPr lang="de-AT" dirty="0"/>
              <a:t> Statement mit benannten Parametern: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2C04D84-E3ED-457D-8597-A0C7AB6B0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159" y="4403720"/>
            <a:ext cx="8199681" cy="17081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&lt;?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php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mysql:host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localhost;dbname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databasename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prepare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"SELECT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FROM 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users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WHERE 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vorname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= :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vorname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AND 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nachname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= :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nachname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execute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array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':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vorname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=&gt;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'Max'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':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nachname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=&gt;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'Mustermann'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row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fetch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()) {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echo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row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vorname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 "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row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nachname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br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/&gt;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echo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"E-Mail: "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row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'email'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br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/&gt;&lt;</a:t>
            </a:r>
            <a:r>
              <a:rPr kumimoji="0" lang="de-DE" altLang="de-DE" sz="1050" b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br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/&gt;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?&gt;</a:t>
            </a:r>
            <a:endParaRPr kumimoji="0" lang="de-DE" altLang="de-DE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04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DCC8B-EE7D-4E16-B413-1ACB40E1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Anzahl der Zeilen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D85B2A-E6C2-489C-B975-4245A78CE9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9196" y="2608973"/>
            <a:ext cx="7676249" cy="286232"/>
          </a:xfrm>
        </p:spPr>
        <p:txBody>
          <a:bodyPr/>
          <a:lstStyle/>
          <a:p>
            <a:r>
              <a:rPr lang="de-DE" dirty="0"/>
              <a:t>Anzahl der betroffenen Zeilen mittels Methode </a:t>
            </a:r>
            <a:r>
              <a:rPr lang="de-DE" i="1" dirty="0" err="1"/>
              <a:t>rowCount</a:t>
            </a:r>
            <a:r>
              <a:rPr lang="de-DE" i="1" dirty="0"/>
              <a:t>()</a:t>
            </a:r>
            <a:r>
              <a:rPr lang="de-DE" dirty="0"/>
              <a:t> ermitteln: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508134-8261-449D-8929-F26305A78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436" y="3132288"/>
            <a:ext cx="6837128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&lt;?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php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PDO(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mysql:host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localhost;dbname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databasename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prepare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"SELECT * FROM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users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WHERE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vorname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= ?"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execute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array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'Max'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anzahl_user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rowCount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echo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"Es wurden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anzahl_user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gefunden"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?&gt;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0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C8253-5373-41A0-9E34-69E2B7F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Fehlermeldung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351FA8-32E2-41F4-9729-46271B5828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1490" y="2404257"/>
            <a:ext cx="5581934" cy="286232"/>
          </a:xfrm>
        </p:spPr>
        <p:txBody>
          <a:bodyPr/>
          <a:lstStyle/>
          <a:p>
            <a:r>
              <a:rPr lang="de-DE" dirty="0"/>
              <a:t>Zum Abrufen der Fehlermeldung existiert die Methode </a:t>
            </a:r>
            <a:r>
              <a:rPr lang="de-DE" i="1" dirty="0" err="1"/>
              <a:t>errorInfo</a:t>
            </a:r>
            <a:r>
              <a:rPr lang="de-DE" i="1" dirty="0"/>
              <a:t>()</a:t>
            </a:r>
            <a:r>
              <a:rPr lang="de-DE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7D56C5-A6B5-4BA0-8E17-ED61B3BCA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494" y="2845246"/>
            <a:ext cx="6195927" cy="251607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&lt;?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php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mysql:host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localhost;dbname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test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prepare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"SELECT email,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FROM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users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execute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()) {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row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fetch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()) {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echo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row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'email'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"&lt;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br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/&gt;"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echo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"SQL Error &lt;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br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/&gt;"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echo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queryString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"&lt;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br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/&gt;"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echo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errorInfo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()[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?&gt;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8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C7FC3-52F8-49AF-8623-9B1EF902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Daten einfügen mittels </a:t>
            </a:r>
            <a:r>
              <a:rPr lang="de-DE" b="1" dirty="0" err="1"/>
              <a:t>prepared</a:t>
            </a:r>
            <a:r>
              <a:rPr lang="de-DE" b="1" dirty="0"/>
              <a:t> Statements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C79EC-220B-4DC5-8D4F-7A221220C8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5" y="2598796"/>
            <a:ext cx="4268858" cy="286232"/>
          </a:xfrm>
        </p:spPr>
        <p:txBody>
          <a:bodyPr/>
          <a:lstStyle/>
          <a:p>
            <a:r>
              <a:rPr lang="de-AT" dirty="0"/>
              <a:t>Mit benannten Parametern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210E92-F070-4EBE-85FD-373EAA347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35" y="1124101"/>
            <a:ext cx="7798930" cy="10618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&lt;?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php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mysql:host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localhost;dbname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test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prepare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"INSERT INTO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tabelle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spalte1, spalte2, splate3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VALUES 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?, ?, ?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execute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array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'wert1'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'wert2'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'wert3'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?&gt;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97C92F-6513-4F04-87F9-461B65DEE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35" y="3000444"/>
            <a:ext cx="9423163" cy="10618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&lt;?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php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mysql:host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localhost;dbname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test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prepare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"INSERT INTO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users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email,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vorname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nachname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VALUES 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:email, :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vorname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, :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nachname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execute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array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'email'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=&gt;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'info@php-einfach.de'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vorname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=&gt;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'Klaus'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nachname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=&gt;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'Neumann'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?&gt;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B58BD3-2A36-460F-8E03-472315919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35" y="4225513"/>
            <a:ext cx="9423163" cy="186974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&lt;?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php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mysql:host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localhost;dbname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test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neuer_user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array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neuer_user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'email'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] =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'info@php-einfach.de'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neuer_user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vorname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] =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'Klaus'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neuer_user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nachname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] =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'Neumann'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neuer_user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weiteres_feld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] =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'Dieses wird beim Eintragen ignoriert'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prepare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"INSERT INTO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users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(email,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vorname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nachname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) VALUES (:email, :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vorname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, :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nachname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)"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execute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neuer_user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?&gt;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FE0804-4871-4BFA-8F75-4FE7A4A0F49F}"/>
              </a:ext>
            </a:extLst>
          </p:cNvPr>
          <p:cNvSpPr txBox="1"/>
          <p:nvPr/>
        </p:nvSpPr>
        <p:spPr>
          <a:xfrm>
            <a:off x="868340" y="6177559"/>
            <a:ext cx="6103960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228594" indent="-228594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000"/>
            </a:lvl1pPr>
            <a:lvl2pPr marL="685783" indent="-228594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/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dirty="0"/>
              <a:t>https://www.php-einfach.de/mysql-tutorial/daten-einfuegen/</a:t>
            </a:r>
          </a:p>
        </p:txBody>
      </p:sp>
    </p:spTree>
    <p:extLst>
      <p:ext uri="{BB962C8B-B14F-4D97-AF65-F5344CB8AC3E}">
        <p14:creationId xmlns:p14="http://schemas.microsoft.com/office/powerpoint/2010/main" val="15256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CF20C-4494-48AA-93C2-D3EC560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Daten aktualisieren per UPDATE 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D0B386-965F-4578-96B9-83E9997BC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969" y="1390009"/>
            <a:ext cx="6195927" cy="10618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&lt;?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php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mysql:host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localhost;dbname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test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prepare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"UPDATE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users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SET email = ? WHERE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= ?"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execute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array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'neu@php-einfach.de'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?&gt;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1EE364E-5C70-4D68-81B1-DD15BDF66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969" y="2657186"/>
            <a:ext cx="6676828" cy="10618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&lt;?php</a:t>
            </a:r>
            <a:b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$pdo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'mysql:host=localhost;dbname=test'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'username'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'password'</a:t>
            </a:r>
            <a:r>
              <a:rPr kumimoji="0" lang="de-DE" altLang="de-DE" sz="105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$statement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$pdo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-&gt;prepare</a:t>
            </a:r>
            <a:r>
              <a:rPr kumimoji="0" lang="de-DE" altLang="de-DE" sz="105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"UPDATE users SET email = :email_neu WHERE id = :id"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$statement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-&gt;execute(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array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'id'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=&gt;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'email_neu'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=&gt;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'neu@php-einfach.de'</a:t>
            </a:r>
            <a:r>
              <a:rPr kumimoji="0" lang="de-DE" altLang="de-DE" sz="105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?&gt;</a:t>
            </a:r>
            <a:endParaRPr kumimoji="0" lang="de-DE" alt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4ADCAFF-EE70-48D2-BCB4-12CCE48B3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969" y="3875248"/>
            <a:ext cx="6516528" cy="10618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&lt;?php</a:t>
            </a:r>
            <a:b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$pdo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'mysql:host=localhost;dbname=test'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'username'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'password'</a:t>
            </a:r>
            <a:r>
              <a:rPr kumimoji="0" lang="de-DE" altLang="de-DE" sz="105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$statement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$pdo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-&gt;prepare(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"UPDATE users SET email = :email_neu WHERE id = 1"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$statement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-&gt;execute(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array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'email_neu'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=&gt; 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'neu@php-einfach.de'</a:t>
            </a:r>
            <a:r>
              <a:rPr kumimoji="0" lang="de-DE" altLang="de-DE" sz="105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?&gt;</a:t>
            </a:r>
            <a:endParaRPr kumimoji="0" lang="de-DE" alt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EFC9411-2384-49D5-B405-B2688DBBECC3}"/>
              </a:ext>
            </a:extLst>
          </p:cNvPr>
          <p:cNvSpPr txBox="1"/>
          <p:nvPr/>
        </p:nvSpPr>
        <p:spPr>
          <a:xfrm>
            <a:off x="1676969" y="5740822"/>
            <a:ext cx="630185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228594" indent="-228594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000"/>
            </a:lvl1pPr>
            <a:lvl2pPr marL="685783" indent="-228594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/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dirty="0"/>
              <a:t>https://www.php-einfach.de/mysql-tutorial/daten-aktualisieren/</a:t>
            </a:r>
          </a:p>
        </p:txBody>
      </p:sp>
    </p:spTree>
    <p:extLst>
      <p:ext uri="{BB962C8B-B14F-4D97-AF65-F5344CB8AC3E}">
        <p14:creationId xmlns:p14="http://schemas.microsoft.com/office/powerpoint/2010/main" val="288836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2019F-BA0F-4327-BD41-55F42CFB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Daten löschen mittels DELETE 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292DFE-7731-44BC-9B33-B2FA8EE0B01B}"/>
              </a:ext>
            </a:extLst>
          </p:cNvPr>
          <p:cNvSpPr txBox="1"/>
          <p:nvPr/>
        </p:nvSpPr>
        <p:spPr>
          <a:xfrm>
            <a:off x="2315001" y="6021653"/>
            <a:ext cx="6103960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228594" indent="-228594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000"/>
            </a:lvl1pPr>
            <a:lvl2pPr marL="685783" indent="-228594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/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dirty="0"/>
              <a:t>https://www.php-einfach.de/mysql-tutorial/daten-loeschen/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5B0D85B-7EC0-4744-AB52-8F247CEF3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001" y="1465068"/>
            <a:ext cx="6195927" cy="10618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&lt;?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php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mysql:host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localhost;dbname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test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prepare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"DELETE FROM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tabelle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WHERE spalte = ?"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execute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array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'Wert für Spalte'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?&gt;</a:t>
            </a:r>
            <a:endParaRPr kumimoji="0" lang="de-DE" alt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86FB8F-D295-4A0D-8E77-94F72023C587}"/>
              </a:ext>
            </a:extLst>
          </p:cNvPr>
          <p:cNvSpPr txBox="1"/>
          <p:nvPr/>
        </p:nvSpPr>
        <p:spPr>
          <a:xfrm>
            <a:off x="2315001" y="4236268"/>
            <a:ext cx="6103960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&lt;?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php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mysql:host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localhost;dbname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test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prepare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"DELETE FROM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users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WHERE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vorname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= :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vorname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AND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nachname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= :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nachname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execute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array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vorname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=&gt;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'Max'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nachname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=&gt;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'Mustermann'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//Löscht Benutzer mit Namen Max Mustermann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?&gt;</a:t>
            </a:r>
            <a:endParaRPr lang="de-AT" sz="105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5DFD0D-7EB7-4067-BDC0-049523B45A22}"/>
              </a:ext>
            </a:extLst>
          </p:cNvPr>
          <p:cNvSpPr txBox="1"/>
          <p:nvPr/>
        </p:nvSpPr>
        <p:spPr>
          <a:xfrm>
            <a:off x="2315001" y="2774048"/>
            <a:ext cx="6103960" cy="12234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&lt;?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php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mysql:host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localhost;dbname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test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username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prepare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"DELETE FROM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users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WHERE 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= ?"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statement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execute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array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de-DE" altLang="de-DE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//Löscht Benutzer mit ID 1</a:t>
            </a:r>
            <a:b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de-DE" altLang="de-DE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?&gt;</a:t>
            </a:r>
            <a:endParaRPr lang="de-AT" sz="1050" dirty="0"/>
          </a:p>
        </p:txBody>
      </p:sp>
    </p:spTree>
    <p:extLst>
      <p:ext uri="{BB962C8B-B14F-4D97-AF65-F5344CB8AC3E}">
        <p14:creationId xmlns:p14="http://schemas.microsoft.com/office/powerpoint/2010/main" val="33557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0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Ende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Quelle: PHP </a:t>
            </a:r>
            <a:r>
              <a:rPr lang="de-AT" sz="1400">
                <a:solidFill>
                  <a:schemeClr val="tx1"/>
                </a:solidFill>
                <a:effectLst/>
              </a:rPr>
              <a:t>&amp; MySQL für </a:t>
            </a:r>
            <a:r>
              <a:rPr lang="de-AT" sz="1400" dirty="0">
                <a:solidFill>
                  <a:schemeClr val="tx1"/>
                </a:solidFill>
                <a:effectLst/>
              </a:rPr>
              <a:t>Einsteiger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ISBN: 978-3-96645-009-6</a:t>
            </a:r>
            <a:endParaRPr lang="de-AT" sz="14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</Words>
  <Application>Microsoft Office PowerPoint</Application>
  <PresentationFormat>Breitbild</PresentationFormat>
  <Paragraphs>35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Source Code Pro</vt:lpstr>
      <vt:lpstr>Wingdings</vt:lpstr>
      <vt:lpstr>Office</vt:lpstr>
      <vt:lpstr>PHP 04</vt:lpstr>
      <vt:lpstr>PDO</vt:lpstr>
      <vt:lpstr>PDO und Prepared Statements</vt:lpstr>
      <vt:lpstr>Anzahl der Zeilen</vt:lpstr>
      <vt:lpstr>Fehlermeldung</vt:lpstr>
      <vt:lpstr>Daten einfügen mittels prepared Statements</vt:lpstr>
      <vt:lpstr>Daten aktualisieren per UPDATE </vt:lpstr>
      <vt:lpstr>Daten löschen mittels DELETE </vt:lpstr>
      <vt:lpstr>Ende Quelle: PHP &amp; MySQL für Einsteiger ISBN: 978-3-96645-009-6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04</dc:title>
  <dc:creator>Rottensteiner Rebecca Jasmin, BA</dc:creator>
  <cp:lastModifiedBy>Rottensteiner Rebecca Jasmin, BA</cp:lastModifiedBy>
  <cp:revision>1</cp:revision>
  <dcterms:created xsi:type="dcterms:W3CDTF">2021-05-17T13:05:31Z</dcterms:created>
  <dcterms:modified xsi:type="dcterms:W3CDTF">2021-05-17T13:07:07Z</dcterms:modified>
</cp:coreProperties>
</file>