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
  </p:handoutMasterIdLst>
  <p:sldIdLst>
    <p:sldId id="326" r:id="rId2"/>
    <p:sldId id="339" r:id="rId3"/>
    <p:sldId id="340" r:id="rId4"/>
    <p:sldId id="304" r:id="rId5"/>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12.01.2021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177936"/>
            <a:ext cx="10293728" cy="6740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p:txBody>
      </p:sp>
      <p:sp>
        <p:nvSpPr>
          <p:cNvPr id="3" name="Rectangle 1">
            <a:extLst>
              <a:ext uri="{FF2B5EF4-FFF2-40B4-BE49-F238E27FC236}">
                <a16:creationId xmlns:a16="http://schemas.microsoft.com/office/drawing/2014/main" id="{8E64C8FD-9C91-48EB-8853-0335BAB9C370}"/>
              </a:ext>
            </a:extLst>
          </p:cNvPr>
          <p:cNvSpPr>
            <a:spLocks noChangeArrowheads="1"/>
          </p:cNvSpPr>
          <p:nvPr/>
        </p:nvSpPr>
        <p:spPr bwMode="auto">
          <a:xfrm>
            <a:off x="-1" y="1029903"/>
            <a:ext cx="12262585" cy="5313145"/>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onload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BABABA"/>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A5C261"/>
                </a:solidFill>
                <a:effectLst/>
                <a:latin typeface="Consolas" panose="020B0609020204030204" pitchFamily="49" charset="0"/>
              </a:rPr>
              <a:t>absatz</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CC7832"/>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CC7832"/>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farbe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180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 Lieblingsfarbe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farbe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180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"Ihre Lieblingsfarbe ist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absatz.</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12566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E48CC-0E20-49E8-8A98-A531096CACF8}"/>
              </a:ext>
            </a:extLst>
          </p:cNvPr>
          <p:cNvSpPr>
            <a:spLocks noGrp="1"/>
          </p:cNvSpPr>
          <p:nvPr>
            <p:ph type="title"/>
          </p:nvPr>
        </p:nvSpPr>
        <p:spPr>
          <a:xfrm>
            <a:off x="949136" y="377203"/>
            <a:ext cx="10293728" cy="237757"/>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die genau die gleiche Funktion wie das Programm oben hat. Verwende jedoch </a:t>
            </a:r>
            <a:r>
              <a:rPr lang="de-AT" sz="1400" b="0" cap="none" dirty="0" err="1">
                <a:latin typeface="+mn-lt"/>
                <a:ea typeface="+mn-ea"/>
                <a:cs typeface="+mn-cs"/>
              </a:rPr>
              <a:t>localStorage</a:t>
            </a:r>
            <a:r>
              <a:rPr lang="de-AT" sz="1400" b="0" cap="none" dirty="0">
                <a:latin typeface="+mn-lt"/>
                <a:ea typeface="+mn-ea"/>
                <a:cs typeface="+mn-cs"/>
              </a:rPr>
              <a:t> für die Datenspeicherung</a:t>
            </a:r>
          </a:p>
        </p:txBody>
      </p:sp>
      <p:sp>
        <p:nvSpPr>
          <p:cNvPr id="3" name="Rectangle 1">
            <a:extLst>
              <a:ext uri="{FF2B5EF4-FFF2-40B4-BE49-F238E27FC236}">
                <a16:creationId xmlns:a16="http://schemas.microsoft.com/office/drawing/2014/main" id="{ED7216A8-0D83-4C02-9FC0-7BB1B9B2BE45}"/>
              </a:ext>
            </a:extLst>
          </p:cNvPr>
          <p:cNvSpPr>
            <a:spLocks noChangeArrowheads="1"/>
          </p:cNvSpPr>
          <p:nvPr/>
        </p:nvSpPr>
        <p:spPr bwMode="auto">
          <a:xfrm>
            <a:off x="109086" y="1857676"/>
            <a:ext cx="11973827" cy="3493971"/>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onload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absatz</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err="1">
                <a:ln>
                  <a:noFill/>
                </a:ln>
                <a:solidFill>
                  <a:srgbClr val="CC7832"/>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abrufen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abrufen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abrufen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farbe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"Ihre Lieblingsfarbe ist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absatz.</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 Lieblingsfarbe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farbe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482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732</Words>
  <Application>Microsoft Office PowerPoint</Application>
  <PresentationFormat>Breitbild</PresentationFormat>
  <Paragraphs>9</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Consolas</vt:lpstr>
      <vt:lpstr>Font Awesome 5 Free Solid</vt:lpstr>
      <vt:lpstr>FontAwesome</vt:lpstr>
      <vt:lpstr>1_pm</vt:lpstr>
      <vt:lpstr>JavaScript 06 Lösungen</vt:lpstr>
      <vt:lpstr>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vt:lpstr>
      <vt:lpstr>Gestalte eine Seite, die genau die gleiche Funktion wie das Programm oben hat. Verwende jedoch localStorage für die Datenspeicherung</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196</cp:revision>
  <dcterms:created xsi:type="dcterms:W3CDTF">2019-04-14T16:39:40Z</dcterms:created>
  <dcterms:modified xsi:type="dcterms:W3CDTF">2021-01-12T10:34:45Z</dcterms:modified>
</cp:coreProperties>
</file>